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310" r:id="rId3"/>
    <p:sldId id="314" r:id="rId4"/>
    <p:sldId id="342" r:id="rId5"/>
    <p:sldId id="340" r:id="rId6"/>
    <p:sldId id="361" r:id="rId7"/>
    <p:sldId id="362" r:id="rId8"/>
    <p:sldId id="363" r:id="rId9"/>
    <p:sldId id="345" r:id="rId10"/>
    <p:sldId id="346" r:id="rId11"/>
    <p:sldId id="360" r:id="rId12"/>
    <p:sldId id="350" r:id="rId13"/>
    <p:sldId id="370" r:id="rId14"/>
    <p:sldId id="371" r:id="rId15"/>
    <p:sldId id="357" r:id="rId16"/>
    <p:sldId id="356" r:id="rId17"/>
    <p:sldId id="367" r:id="rId18"/>
    <p:sldId id="368" r:id="rId19"/>
    <p:sldId id="369" r:id="rId20"/>
    <p:sldId id="364" r:id="rId21"/>
    <p:sldId id="365" r:id="rId22"/>
    <p:sldId id="366" r:id="rId23"/>
    <p:sldId id="349" r:id="rId2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4D4D4D"/>
    <a:srgbClr val="333333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33" autoAdjust="0"/>
  </p:normalViewPr>
  <p:slideViewPr>
    <p:cSldViewPr snapToGrid="0">
      <p:cViewPr>
        <p:scale>
          <a:sx n="70" d="100"/>
          <a:sy n="70" d="100"/>
        </p:scale>
        <p:origin x="-1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27E62B-7737-44BC-993D-6FAE99F4D35D}" type="datetimeFigureOut">
              <a:rPr lang="en-GB"/>
              <a:pPr>
                <a:defRPr/>
              </a:pPr>
              <a:t>30/09/2013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5CF840-7611-41FD-A5E6-2F6AC6F5CD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96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0709E2-AE21-4C02-AE9B-6E6D034442AA}" type="datetimeFigureOut">
              <a:rPr lang="en-GB"/>
              <a:pPr>
                <a:defRPr/>
              </a:pPr>
              <a:t>30/09/2013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FE72E9-0DB1-40C1-A690-A4A2FE5B34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071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-project.org/fileadmin/SHARE_Brochure/share_broschuere_web_final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-project.org/uploads/tx_sharepublications/Kok_Avendano_Mackenbach_2008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-project.org/fileadmin/SHARE_Brochure/share_broschuere_web_final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sl-SI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3D1F65-A73D-4C1D-92C3-9ADAF0C8DAC7}" type="slidenum">
              <a:rPr lang="en-GB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1524C4-751E-4C3C-ACFB-B28808602BBC}" type="slidenum">
              <a:rPr lang="en-GB" altLang="sl-SI">
                <a:solidFill>
                  <a:prstClr val="black"/>
                </a:solidFill>
              </a:rPr>
              <a:pPr eaLnBrk="1" hangingPunct="1"/>
              <a:t>13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676BFA-58FD-4535-A6F3-F0D32AF3A1AD}" type="slidenum">
              <a:rPr lang="en-GB" altLang="sl-SI">
                <a:solidFill>
                  <a:prstClr val="black"/>
                </a:solidFill>
              </a:rPr>
              <a:pPr eaLnBrk="1" hangingPunct="1"/>
              <a:t>14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64CDD3-31B6-4EB4-8A79-DDF02564CFFE}" type="slidenum">
              <a:rPr lang="en-GB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172829-3F65-4023-B9FD-C70D6D57896A}" type="slidenum">
              <a:rPr lang="en-GB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010CC6-41FF-4BD6-BF38-A1B060F9AB11}" type="slidenum">
              <a:rPr lang="en-GB" altLang="sl-SI">
                <a:solidFill>
                  <a:prstClr val="black"/>
                </a:solidFill>
              </a:rPr>
              <a:pPr eaLnBrk="1" hangingPunct="1"/>
              <a:t>17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3AD18C-86B4-4DAA-921D-2035BEFB67B4}" type="slidenum">
              <a:rPr lang="en-GB" altLang="sl-SI">
                <a:solidFill>
                  <a:prstClr val="black"/>
                </a:solidFill>
              </a:rPr>
              <a:pPr eaLnBrk="1" hangingPunct="1"/>
              <a:t>18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87CF0F-F4E6-46C7-9956-335B23CAFD06}" type="slidenum">
              <a:rPr lang="en-GB" altLang="sl-SI">
                <a:solidFill>
                  <a:prstClr val="black"/>
                </a:solidFill>
              </a:rPr>
              <a:pPr eaLnBrk="1" hangingPunct="1"/>
              <a:t>19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4A00B9-3CED-4DCB-9BE2-08933BE1F968}" type="slidenum">
              <a:rPr lang="en-GB" altLang="sl-SI">
                <a:solidFill>
                  <a:prstClr val="black"/>
                </a:solidFill>
              </a:rPr>
              <a:pPr eaLnBrk="1" hangingPunct="1"/>
              <a:t>20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77EA63-3F35-482D-BFD7-5E9A5A65AECE}" type="slidenum">
              <a:rPr lang="en-GB" altLang="sl-SI">
                <a:solidFill>
                  <a:prstClr val="black"/>
                </a:solidFill>
              </a:rPr>
              <a:pPr eaLnBrk="1" hangingPunct="1"/>
              <a:t>21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08903-486E-48E8-B39B-B636E24AC86D}" type="slidenum">
              <a:rPr lang="en-GB" altLang="sl-SI">
                <a:solidFill>
                  <a:prstClr val="black"/>
                </a:solidFill>
              </a:rPr>
              <a:pPr eaLnBrk="1" hangingPunct="1"/>
              <a:t>22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sl-SI" smtClean="0"/>
          </a:p>
        </p:txBody>
      </p:sp>
      <p:sp>
        <p:nvSpPr>
          <p:cNvPr id="2355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532D1A-0A01-421C-A216-FAE6D14F1232}" type="slidenum">
              <a:rPr lang="en-GB" altLang="sl-SI" smtClean="0"/>
              <a:pPr eaLnBrk="1" hangingPunct="1"/>
              <a:t>2</a:t>
            </a:fld>
            <a:endParaRPr lang="en-GB" alt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C42FD8-94C7-4665-B21C-2286905205A8}" type="slidenum">
              <a:rPr lang="en-GB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17ECA1-7339-4C42-B719-8099564A1CB3}" type="slidenum">
              <a:rPr lang="en-GB" altLang="sl-SI">
                <a:solidFill>
                  <a:prstClr val="black"/>
                </a:solidFill>
              </a:rPr>
              <a:pPr eaLnBrk="1" hangingPunct="1"/>
              <a:t>6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CE7FE1-1337-4725-A623-368FFB3822AE}" type="slidenum">
              <a:rPr lang="en-GB" altLang="sl-SI">
                <a:solidFill>
                  <a:prstClr val="black"/>
                </a:solidFill>
              </a:rPr>
              <a:pPr eaLnBrk="1" hangingPunct="1"/>
              <a:t>7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75056F-4DA1-40D7-85C8-03F7022CDA36}" type="slidenum">
              <a:rPr lang="en-GB" altLang="sl-SI">
                <a:solidFill>
                  <a:prstClr val="black"/>
                </a:solidFill>
              </a:rPr>
              <a:pPr eaLnBrk="1" hangingPunct="1"/>
              <a:t>8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mtClean="0"/>
              <a:t>Podatki za W3 in W4, Slovenija je imela MC (MiniChildhood) v W5.</a:t>
            </a:r>
          </a:p>
          <a:p>
            <a:pPr eaLnBrk="1" hangingPunct="1"/>
            <a:r>
              <a:rPr lang="sl-SI" altLang="sl-SI" smtClean="0"/>
              <a:t>Vir: </a:t>
            </a:r>
            <a:r>
              <a:rPr lang="sl-SI" altLang="sl-SI" smtClean="0">
                <a:hlinkClick r:id="rId3"/>
              </a:rPr>
              <a:t>http://www.share-project.org/fileadmin/SHARE_Brochure/share_broschuere_web_final.pdf</a:t>
            </a:r>
            <a:r>
              <a:rPr lang="sl-SI" altLang="sl-SI" smtClean="0"/>
              <a:t> </a:t>
            </a:r>
            <a:endParaRPr lang="en-GB" altLang="sl-SI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D01261-CC40-4CF4-9D64-0721694FAE41}" type="slidenum">
              <a:rPr lang="en-GB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mtClean="0"/>
              <a:t>Vir: </a:t>
            </a:r>
            <a:r>
              <a:rPr lang="sl-SI" altLang="sl-SI" smtClean="0">
                <a:hlinkClick r:id="rId3"/>
              </a:rPr>
              <a:t>http://www.share-project.org/uploads/tx_sharepublications/Kok_Avendano_Mackenbach_2008.pdf</a:t>
            </a:r>
            <a:r>
              <a:rPr lang="sl-SI" altLang="sl-SI" smtClean="0"/>
              <a:t> </a:t>
            </a:r>
            <a:endParaRPr lang="en-GB" altLang="sl-SI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2C534-D26E-415B-B05E-AA7B6CB87E27}" type="slidenum">
              <a:rPr lang="en-GB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l-SI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30ED92-51A2-4B33-97C6-0C33C6D40C52}" type="slidenum">
              <a:rPr lang="en-GB" altLang="sl-SI">
                <a:solidFill>
                  <a:prstClr val="black"/>
                </a:solidFill>
              </a:rPr>
              <a:pPr eaLnBrk="1" hangingPunct="1"/>
              <a:t>11</a:t>
            </a:fld>
            <a:endParaRPr lang="en-GB" alt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mtClean="0"/>
              <a:t>Vir: </a:t>
            </a:r>
            <a:r>
              <a:rPr lang="sl-SI" altLang="sl-SI" smtClean="0">
                <a:hlinkClick r:id="rId3"/>
              </a:rPr>
              <a:t>http://www.share-project.org/fileadmin/SHARE_Brochure/share_broschuere_web_final.pdf</a:t>
            </a:r>
            <a:r>
              <a:rPr lang="sl-SI" altLang="sl-SI" smtClean="0"/>
              <a:t> </a:t>
            </a:r>
            <a:endParaRPr lang="en-GB" altLang="sl-SI" smtClean="0"/>
          </a:p>
          <a:p>
            <a:pPr eaLnBrk="1" hangingPunct="1"/>
            <a:endParaRPr lang="en-GB" altLang="sl-SI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3E3E20-BA51-4B2A-8C8C-76D37539706F}" type="slidenum">
              <a:rPr lang="en-GB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F2D0-6F47-42D4-BFCC-5C425F4F02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2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9821-6426-4D6F-AFE1-ED3A94BB98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17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BE6F-9D91-4F0F-9644-0EE698969F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09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F9295-BC88-4D7D-AF07-282BF41767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38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7BBE-ABAF-412D-8B4E-74F835B6AA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83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0838-AF61-433B-8984-1D43BB39EA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59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D4E3-A11E-4819-8C58-5EBE4E825F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60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3735-029B-4FA2-B0E8-8741EBC780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48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7BD0A-0D7C-4DFF-9FD1-1A4F3E3941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06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187E6-C855-49AB-9808-BD225676E0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53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1F5C-8104-441A-B195-B2FAD078BB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24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l-SI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l-SI" smtClean="0"/>
              <a:t>Textmasterformate durch Klicken bearbeiten</a:t>
            </a:r>
          </a:p>
          <a:p>
            <a:pPr lvl="1"/>
            <a:r>
              <a:rPr lang="de-DE" altLang="sl-SI" smtClean="0"/>
              <a:t>Zweite Ebene</a:t>
            </a:r>
          </a:p>
          <a:p>
            <a:pPr lvl="2"/>
            <a:r>
              <a:rPr lang="de-DE" altLang="sl-SI" smtClean="0"/>
              <a:t>Dritte Ebene</a:t>
            </a:r>
          </a:p>
          <a:p>
            <a:pPr lvl="3"/>
            <a:r>
              <a:rPr lang="de-DE" altLang="sl-SI" smtClean="0"/>
              <a:t>Vierte Ebene</a:t>
            </a:r>
          </a:p>
          <a:p>
            <a:pPr lvl="4"/>
            <a:r>
              <a:rPr lang="de-DE" altLang="sl-SI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80FE2DB-0F04-4991-BA71-52142933BF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 3" pitchFamily="18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 3" pitchFamily="18" charset="2"/>
        <a:buChar char="w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5000"/>
        <a:buFont typeface="Wingdings 3" pitchFamily="18" charset="2"/>
        <a:buChar char="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cid:part1.03020107.07040605@zdus-zveza.si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10" Type="http://schemas.openxmlformats.org/officeDocument/2006/relationships/image" Target="../media/image25.emf"/><Relationship Id="rId4" Type="http://schemas.openxmlformats.org/officeDocument/2006/relationships/image" Target="../media/image5.png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31.jpeg"/><Relationship Id="rId5" Type="http://schemas.openxmlformats.org/officeDocument/2006/relationships/image" Target="../media/image4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5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4825" y="1469571"/>
            <a:ext cx="5472113" cy="970303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sl-SI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Posvet o zdravem in aktivnem staranju v Sloveniji</a:t>
            </a:r>
            <a:br>
              <a:rPr lang="sl-SI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Ljubljana, </a:t>
            </a:r>
            <a:r>
              <a:rPr lang="sl-SI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30. september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</a:p>
        </p:txBody>
      </p:sp>
      <p:pic>
        <p:nvPicPr>
          <p:cNvPr id="2051" name="Picture 7" descr="roll_up_share_without m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2454275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3044825" y="2090056"/>
            <a:ext cx="5626100" cy="385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3600" b="1" dirty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l-SI" sz="3600" b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SHARE</a:t>
            </a:r>
            <a:endParaRPr lang="sl-SI" altLang="sl-SI" sz="3600" b="1" dirty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600" b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sl-SI" altLang="sl-SI" sz="3600" b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aziskava o zdravju, procesu staranja in upokojevanju v Evropi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000" dirty="0">
              <a:solidFill>
                <a:srgbClr val="40404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l-SI" sz="20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Boris Majcen</a:t>
            </a:r>
            <a:endParaRPr lang="sl-SI" altLang="sl-SI" sz="2000" dirty="0" smtClean="0">
              <a:solidFill>
                <a:srgbClr val="40404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l-SI" sz="2000" dirty="0" smtClean="0">
                <a:solidFill>
                  <a:srgbClr val="404040"/>
                </a:solidFill>
                <a:latin typeface="Calibri" pitchFamily="34" charset="0"/>
              </a:rPr>
              <a:t>Vladimir Lavrač</a:t>
            </a:r>
            <a:endParaRPr lang="sl-SI" altLang="sl-SI" sz="2000" dirty="0" smtClean="0">
              <a:solidFill>
                <a:srgbClr val="40404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l-SI" sz="20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Saša Mašič</a:t>
            </a:r>
            <a:endParaRPr lang="en-US" altLang="sl-SI" sz="2000" dirty="0">
              <a:solidFill>
                <a:srgbClr val="40404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sl-SI" sz="2000" dirty="0">
              <a:solidFill>
                <a:srgbClr val="40404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sl-SI" sz="2000" dirty="0">
              <a:solidFill>
                <a:srgbClr val="404040"/>
              </a:solidFill>
            </a:endParaRPr>
          </a:p>
        </p:txBody>
      </p:sp>
      <p:pic>
        <p:nvPicPr>
          <p:cNvPr id="2053" name="Grafik 8" descr="FP7-gen-graysca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6261100"/>
            <a:ext cx="6492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logo_ier_06-05-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251575"/>
            <a:ext cx="24526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234113"/>
            <a:ext cx="7921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6261100"/>
            <a:ext cx="576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dus jabol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11" y="253102"/>
            <a:ext cx="1851932" cy="45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id:part1.03020107.07040605@zdus-zveza.si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30" y="315586"/>
            <a:ext cx="1700350" cy="49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ZD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70" y="120630"/>
            <a:ext cx="551993" cy="88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936750" y="201613"/>
            <a:ext cx="7115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3600" b="1">
                <a:solidFill>
                  <a:srgbClr val="4D4D4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Socio-ekonomski položaj in zdravje</a:t>
            </a:r>
            <a:endParaRPr lang="de-DE" altLang="sl-SI" sz="1800" b="1">
              <a:solidFill>
                <a:srgbClr val="4D4D4D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C6DD5355-5780-4E33-9085-A653C34D1AE5}" type="slidenum">
              <a:rPr lang="de-DE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10</a:t>
            </a:fld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,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30. september 2013</a:t>
            </a: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22350"/>
            <a:ext cx="8640762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19775" y="1041400"/>
            <a:ext cx="800100" cy="40608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09713" y="1057275"/>
            <a:ext cx="1787525" cy="4035425"/>
          </a:xfrm>
          <a:prstGeom prst="rect">
            <a:avLst/>
          </a:prstGeom>
          <a:noFill/>
          <a:ln w="349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8275" y="1152525"/>
            <a:ext cx="1112838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l-SI" alt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Razmerje obetov</a:t>
            </a:r>
            <a:endParaRPr lang="de-DE" altLang="sl-S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080375" y="2882900"/>
            <a:ext cx="917575" cy="16192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/>
          </a:p>
        </p:txBody>
      </p:sp>
      <p:sp>
        <p:nvSpPr>
          <p:cNvPr id="14353" name="PoljeZBesedilom 2"/>
          <p:cNvSpPr txBox="1">
            <a:spLocks noChangeArrowheads="1"/>
          </p:cNvSpPr>
          <p:nvPr/>
        </p:nvSpPr>
        <p:spPr bwMode="auto">
          <a:xfrm>
            <a:off x="115888" y="5260975"/>
            <a:ext cx="7762875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sl-SI" sz="1800"/>
          </a:p>
        </p:txBody>
      </p:sp>
      <p:sp>
        <p:nvSpPr>
          <p:cNvPr id="22" name="PoljeZBesedilom 21"/>
          <p:cNvSpPr txBox="1"/>
          <p:nvPr/>
        </p:nvSpPr>
        <p:spPr>
          <a:xfrm>
            <a:off x="2897158" y="5230675"/>
            <a:ext cx="400110" cy="843853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Diabetes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814357" y="5168356"/>
            <a:ext cx="400110" cy="913593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Srčna kap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1509147" y="5171335"/>
            <a:ext cx="400110" cy="913593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Kap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2209460" y="5049610"/>
            <a:ext cx="400110" cy="106599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Hipertenzija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3495864" y="5261672"/>
            <a:ext cx="400110" cy="738985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Rak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28" name="PoljeZBesedilom 27"/>
          <p:cNvSpPr txBox="1"/>
          <p:nvPr/>
        </p:nvSpPr>
        <p:spPr>
          <a:xfrm>
            <a:off x="4018359" y="5261672"/>
            <a:ext cx="615553" cy="750191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Pljučne bolezni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4692340" y="5348254"/>
            <a:ext cx="615553" cy="600947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Zlom kolka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5424427" y="5317258"/>
            <a:ext cx="400110" cy="75727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Artritis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31" name="PoljeZBesedilom 30"/>
          <p:cNvSpPr txBox="1"/>
          <p:nvPr/>
        </p:nvSpPr>
        <p:spPr>
          <a:xfrm>
            <a:off x="6004768" y="5146775"/>
            <a:ext cx="615553" cy="913593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Slabo zdravje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32" name="PoljeZBesedilom 31"/>
          <p:cNvSpPr txBox="1"/>
          <p:nvPr/>
        </p:nvSpPr>
        <p:spPr>
          <a:xfrm>
            <a:off x="6884312" y="5315222"/>
            <a:ext cx="400110" cy="613119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IADL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33" name="PoljeZBesedilom 32"/>
          <p:cNvSpPr txBox="1"/>
          <p:nvPr/>
        </p:nvSpPr>
        <p:spPr>
          <a:xfrm>
            <a:off x="7391370" y="5408025"/>
            <a:ext cx="400110" cy="573868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smrt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269" name="PoljeZBesedilom 33"/>
          <p:cNvSpPr txBox="1">
            <a:spLocks noChangeArrowheads="1"/>
          </p:cNvSpPr>
          <p:nvPr/>
        </p:nvSpPr>
        <p:spPr bwMode="auto">
          <a:xfrm>
            <a:off x="8348663" y="2978150"/>
            <a:ext cx="795337" cy="60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Srednje premo-</a:t>
            </a:r>
            <a:r>
              <a:rPr lang="sl-SI" altLang="sl-SI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žni</a:t>
            </a:r>
            <a:endParaRPr lang="en-GB" altLang="sl-SI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70" name="PoljeZBesedilom 34"/>
          <p:cNvSpPr txBox="1">
            <a:spLocks noChangeArrowheads="1"/>
          </p:cNvSpPr>
          <p:nvPr/>
        </p:nvSpPr>
        <p:spPr bwMode="auto">
          <a:xfrm>
            <a:off x="8318500" y="3773488"/>
            <a:ext cx="703263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Manj</a:t>
            </a:r>
          </a:p>
          <a:p>
            <a:pPr eaLnBrk="1" hangingPunct="1">
              <a:defRPr/>
            </a:pPr>
            <a:r>
              <a:rPr lang="sl-SI" altLang="sl-SI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Premo- </a:t>
            </a:r>
            <a:r>
              <a:rPr lang="sl-SI" altLang="sl-SI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žni</a:t>
            </a:r>
            <a:endParaRPr lang="en-GB" altLang="sl-SI" sz="10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PoljeZBesedilom 33"/>
          <p:cNvSpPr txBox="1">
            <a:spLocks noChangeArrowheads="1"/>
          </p:cNvSpPr>
          <p:nvPr/>
        </p:nvSpPr>
        <p:spPr bwMode="auto">
          <a:xfrm>
            <a:off x="304800" y="1714500"/>
            <a:ext cx="309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GB" altLang="sl-SI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PoljeZBesedilom 34"/>
          <p:cNvSpPr txBox="1">
            <a:spLocks noChangeArrowheads="1"/>
          </p:cNvSpPr>
          <p:nvPr/>
        </p:nvSpPr>
        <p:spPr bwMode="auto">
          <a:xfrm>
            <a:off x="260350" y="2422525"/>
            <a:ext cx="46513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endParaRPr lang="en-GB" altLang="sl-SI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PoljeZBesedilom 35"/>
          <p:cNvSpPr txBox="1">
            <a:spLocks noChangeArrowheads="1"/>
          </p:cNvSpPr>
          <p:nvPr/>
        </p:nvSpPr>
        <p:spPr bwMode="auto">
          <a:xfrm>
            <a:off x="215900" y="3773488"/>
            <a:ext cx="465138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1.5</a:t>
            </a:r>
            <a:endParaRPr lang="en-GB" altLang="sl-SI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PoljeZBesedilom 36"/>
          <p:cNvSpPr txBox="1">
            <a:spLocks noChangeArrowheads="1"/>
          </p:cNvSpPr>
          <p:nvPr/>
        </p:nvSpPr>
        <p:spPr bwMode="auto">
          <a:xfrm>
            <a:off x="274638" y="5130800"/>
            <a:ext cx="465137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0.5</a:t>
            </a:r>
            <a:endParaRPr lang="en-GB" altLang="sl-SI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PoljeZBesedilom 37"/>
          <p:cNvSpPr txBox="1">
            <a:spLocks noChangeArrowheads="1"/>
          </p:cNvSpPr>
          <p:nvPr/>
        </p:nvSpPr>
        <p:spPr bwMode="auto">
          <a:xfrm>
            <a:off x="338138" y="3081338"/>
            <a:ext cx="3397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GB" altLang="sl-SI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PoljeZBesedilom 38"/>
          <p:cNvSpPr txBox="1">
            <a:spLocks noChangeArrowheads="1"/>
          </p:cNvSpPr>
          <p:nvPr/>
        </p:nvSpPr>
        <p:spPr bwMode="auto">
          <a:xfrm>
            <a:off x="304800" y="4392613"/>
            <a:ext cx="3397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GB" altLang="sl-SI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6421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>
                <a:solidFill>
                  <a:srgbClr val="4D4D4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Zdravje je naložba</a:t>
            </a:r>
            <a:endParaRPr lang="de-DE" altLang="sl-SI">
              <a:solidFill>
                <a:srgbClr val="4D4D4D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8F2EDDC-4AC0-47D9-9367-757EAFEF2727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11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230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20800"/>
            <a:ext cx="86772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103688" y="1793875"/>
            <a:ext cx="2633662" cy="646113"/>
          </a:xfrm>
          <a:prstGeom prst="rect">
            <a:avLst/>
          </a:prstGeom>
          <a:solidFill>
            <a:srgbClr val="FF6600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b="1">
                <a:solidFill>
                  <a:srgbClr val="4D4D4D"/>
                </a:solidFill>
                <a:latin typeface="Tahoma" pitchFamily="34" charset="0"/>
              </a:rPr>
              <a:t>Moški</a:t>
            </a:r>
            <a:r>
              <a:rPr lang="de-DE" altLang="sl-SI" b="1">
                <a:solidFill>
                  <a:srgbClr val="4D4D4D"/>
                </a:solidFill>
                <a:latin typeface="Tahoma" pitchFamily="34" charset="0"/>
              </a:rPr>
              <a:t>: </a:t>
            </a:r>
            <a:r>
              <a:rPr lang="sl-SI" altLang="sl-SI" b="1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de-DE" altLang="sl-SI" b="1">
                <a:solidFill>
                  <a:srgbClr val="4D4D4D"/>
                </a:solidFill>
                <a:latin typeface="Tahoma" pitchFamily="34" charset="0"/>
              </a:rPr>
              <a:t> +13 months</a:t>
            </a:r>
          </a:p>
          <a:p>
            <a:pPr eaLnBrk="1" hangingPunct="1"/>
            <a:r>
              <a:rPr lang="sl-SI" altLang="sl-SI" b="1">
                <a:solidFill>
                  <a:srgbClr val="4D4D4D"/>
                </a:solidFill>
                <a:latin typeface="Tahoma" pitchFamily="34" charset="0"/>
              </a:rPr>
              <a:t>Ženske</a:t>
            </a:r>
            <a:r>
              <a:rPr lang="de-DE" altLang="sl-SI" b="1">
                <a:solidFill>
                  <a:srgbClr val="4D4D4D"/>
                </a:solidFill>
                <a:latin typeface="Tahoma" pitchFamily="34" charset="0"/>
              </a:rPr>
              <a:t>: +16 months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596063" y="2582863"/>
            <a:ext cx="2524125" cy="2579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118800" bIns="118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sl-SI" sz="3200" b="1">
                <a:solidFill>
                  <a:srgbClr val="4D4D4D"/>
                </a:solidFill>
              </a:rPr>
              <a:t>SHARE:</a:t>
            </a:r>
            <a:r>
              <a:rPr lang="de-DE" altLang="sl-SI" sz="2400">
                <a:solidFill>
                  <a:srgbClr val="4D4D4D"/>
                </a:solidFill>
              </a:rPr>
              <a:t> </a:t>
            </a:r>
            <a:r>
              <a:rPr lang="sl-SI" altLang="sl-SI" sz="2400">
                <a:solidFill>
                  <a:srgbClr val="FF6600"/>
                </a:solidFill>
              </a:rPr>
              <a:t>povezave med zdravjem, delom in socio-ekonomskim položajem </a:t>
            </a:r>
            <a:endParaRPr lang="de-DE" altLang="sl-SI" sz="2400">
              <a:solidFill>
                <a:srgbClr val="FF6600"/>
              </a:solidFill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2682875" y="1789113"/>
            <a:ext cx="3598863" cy="2803525"/>
          </a:xfrm>
          <a:custGeom>
            <a:avLst/>
            <a:gdLst>
              <a:gd name="T0" fmla="*/ 0 w 2267"/>
              <a:gd name="T1" fmla="*/ 0 h 1766"/>
              <a:gd name="T2" fmla="*/ 2147483647 w 2267"/>
              <a:gd name="T3" fmla="*/ 2147483647 h 1766"/>
              <a:gd name="T4" fmla="*/ 2147483647 w 2267"/>
              <a:gd name="T5" fmla="*/ 2147483647 h 1766"/>
              <a:gd name="T6" fmla="*/ 2147483647 w 2267"/>
              <a:gd name="T7" fmla="*/ 2147483647 h 1766"/>
              <a:gd name="T8" fmla="*/ 2147483647 w 2267"/>
              <a:gd name="T9" fmla="*/ 2147483647 h 1766"/>
              <a:gd name="T10" fmla="*/ 2147483647 w 2267"/>
              <a:gd name="T11" fmla="*/ 2147483647 h 1766"/>
              <a:gd name="T12" fmla="*/ 2147483647 w 2267"/>
              <a:gd name="T13" fmla="*/ 2147483647 h 1766"/>
              <a:gd name="T14" fmla="*/ 2147483647 w 2267"/>
              <a:gd name="T15" fmla="*/ 2147483647 h 1766"/>
              <a:gd name="T16" fmla="*/ 2147483647 w 2267"/>
              <a:gd name="T17" fmla="*/ 2147483647 h 1766"/>
              <a:gd name="T18" fmla="*/ 2147483647 w 2267"/>
              <a:gd name="T19" fmla="*/ 2147483647 h 1766"/>
              <a:gd name="T20" fmla="*/ 2147483647 w 2267"/>
              <a:gd name="T21" fmla="*/ 2147483647 h 1766"/>
              <a:gd name="T22" fmla="*/ 2147483647 w 2267"/>
              <a:gd name="T23" fmla="*/ 2147483647 h 1766"/>
              <a:gd name="T24" fmla="*/ 2147483647 w 2267"/>
              <a:gd name="T25" fmla="*/ 2147483647 h 1766"/>
              <a:gd name="T26" fmla="*/ 2147483647 w 2267"/>
              <a:gd name="T27" fmla="*/ 2147483647 h 1766"/>
              <a:gd name="T28" fmla="*/ 2147483647 w 2267"/>
              <a:gd name="T29" fmla="*/ 2147483647 h 1766"/>
              <a:gd name="T30" fmla="*/ 2147483647 w 2267"/>
              <a:gd name="T31" fmla="*/ 2147483647 h 1766"/>
              <a:gd name="T32" fmla="*/ 2147483647 w 2267"/>
              <a:gd name="T33" fmla="*/ 2147483647 h 1766"/>
              <a:gd name="T34" fmla="*/ 2147483647 w 2267"/>
              <a:gd name="T35" fmla="*/ 2147483647 h 1766"/>
              <a:gd name="T36" fmla="*/ 2147483647 w 2267"/>
              <a:gd name="T37" fmla="*/ 2147483647 h 1766"/>
              <a:gd name="T38" fmla="*/ 2147483647 w 2267"/>
              <a:gd name="T39" fmla="*/ 2147483647 h 1766"/>
              <a:gd name="T40" fmla="*/ 2147483647 w 2267"/>
              <a:gd name="T41" fmla="*/ 2147483647 h 1766"/>
              <a:gd name="T42" fmla="*/ 2147483647 w 2267"/>
              <a:gd name="T43" fmla="*/ 2147483647 h 1766"/>
              <a:gd name="T44" fmla="*/ 2147483647 w 2267"/>
              <a:gd name="T45" fmla="*/ 2147483647 h 1766"/>
              <a:gd name="T46" fmla="*/ 0 w 2267"/>
              <a:gd name="T47" fmla="*/ 0 h 17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67"/>
              <a:gd name="T73" fmla="*/ 0 h 1766"/>
              <a:gd name="T74" fmla="*/ 2267 w 2267"/>
              <a:gd name="T75" fmla="*/ 1766 h 17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67" h="1766">
                <a:moveTo>
                  <a:pt x="0" y="0"/>
                </a:moveTo>
                <a:lnTo>
                  <a:pt x="220" y="63"/>
                </a:lnTo>
                <a:lnTo>
                  <a:pt x="426" y="182"/>
                </a:lnTo>
                <a:lnTo>
                  <a:pt x="639" y="307"/>
                </a:lnTo>
                <a:lnTo>
                  <a:pt x="839" y="426"/>
                </a:lnTo>
                <a:lnTo>
                  <a:pt x="1046" y="588"/>
                </a:lnTo>
                <a:lnTo>
                  <a:pt x="1246" y="758"/>
                </a:lnTo>
                <a:lnTo>
                  <a:pt x="1453" y="939"/>
                </a:lnTo>
                <a:lnTo>
                  <a:pt x="1660" y="1114"/>
                </a:lnTo>
                <a:lnTo>
                  <a:pt x="1854" y="1308"/>
                </a:lnTo>
                <a:lnTo>
                  <a:pt x="2060" y="1421"/>
                </a:lnTo>
                <a:lnTo>
                  <a:pt x="2267" y="1546"/>
                </a:lnTo>
                <a:lnTo>
                  <a:pt x="2261" y="1766"/>
                </a:lnTo>
                <a:lnTo>
                  <a:pt x="2054" y="1609"/>
                </a:lnTo>
                <a:lnTo>
                  <a:pt x="1847" y="1496"/>
                </a:lnTo>
                <a:lnTo>
                  <a:pt x="1647" y="1290"/>
                </a:lnTo>
                <a:lnTo>
                  <a:pt x="1434" y="1064"/>
                </a:lnTo>
                <a:lnTo>
                  <a:pt x="1246" y="889"/>
                </a:lnTo>
                <a:lnTo>
                  <a:pt x="1021" y="714"/>
                </a:lnTo>
                <a:lnTo>
                  <a:pt x="808" y="520"/>
                </a:lnTo>
                <a:lnTo>
                  <a:pt x="633" y="369"/>
                </a:lnTo>
                <a:lnTo>
                  <a:pt x="414" y="238"/>
                </a:lnTo>
                <a:lnTo>
                  <a:pt x="213" y="1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548188" y="3141663"/>
            <a:ext cx="368300" cy="95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5678488" y="4167188"/>
            <a:ext cx="468312" cy="95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3392488" y="2155825"/>
            <a:ext cx="230187" cy="95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734" y="1634065"/>
            <a:ext cx="461665" cy="3640667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</a:rPr>
              <a:t>Delež ljudi s plačano zaposlitvijo </a:t>
            </a:r>
            <a:endParaRPr lang="en-GB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5461000"/>
            <a:ext cx="101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</a:rPr>
              <a:t>Starost</a:t>
            </a:r>
            <a:endParaRPr lang="en-GB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778000" y="173038"/>
            <a:ext cx="7212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l-SI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Izobrazba in zdravstveno stanje</a:t>
            </a:r>
            <a:endParaRPr lang="de-DE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635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3/12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Ljubljana,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30. september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2013</a:t>
            </a:r>
          </a:p>
        </p:txBody>
      </p:sp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474788"/>
            <a:ext cx="4189412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394350" y="1347714"/>
            <a:ext cx="461665" cy="4138304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Indeks fizičnega zdravja - povprečje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3033713" y="5359400"/>
            <a:ext cx="4481512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Delež anketirancev s terciarno izobrazbo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>
                <a:solidFill>
                  <a:srgbClr val="4D4D4D"/>
                </a:solidFill>
              </a:rPr>
              <a:t>Zdravstvena reforma</a:t>
            </a:r>
            <a:endParaRPr lang="de-DE" altLang="sl-SI">
              <a:solidFill>
                <a:srgbClr val="4D4D4D"/>
              </a:solidFill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1049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Kolikokrat pri zdravniku v zadnjem letu?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882E4C9D-AA07-4A8B-AC8E-28DC4885B8ED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13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639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411413"/>
            <a:ext cx="17145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411413"/>
            <a:ext cx="1447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411413"/>
            <a:ext cx="14763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93675" y="1908175"/>
            <a:ext cx="20335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</a:rPr>
              <a:t>Vsi obiski skupaj</a:t>
            </a:r>
            <a:endParaRPr lang="en-GB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3294063" y="1908175"/>
            <a:ext cx="20335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</a:rPr>
              <a:t>Osebni zdravnik</a:t>
            </a:r>
            <a:endParaRPr lang="en-GB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6640513" y="1870075"/>
            <a:ext cx="20335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</a:rPr>
              <a:t>Specialist</a:t>
            </a:r>
            <a:endParaRPr lang="en-GB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>
                <a:solidFill>
                  <a:srgbClr val="4D4D4D"/>
                </a:solidFill>
              </a:rPr>
              <a:t>Zdravstvena reforma</a:t>
            </a:r>
            <a:endParaRPr lang="de-DE" altLang="sl-SI">
              <a:solidFill>
                <a:srgbClr val="4D4D4D"/>
              </a:solidFill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1049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Kolikokrat v bolnišnici v zadnjem letu?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58876CA7-9A42-4206-9ABA-05D4398F4953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14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193675" y="1908175"/>
            <a:ext cx="25209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</a:rPr>
              <a:t>Kolikokrat v bolnišnici?</a:t>
            </a:r>
            <a:endParaRPr lang="en-GB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3294063" y="1908175"/>
            <a:ext cx="4010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</a:rPr>
              <a:t>Koliko nočitev skupno v bolnišnici?</a:t>
            </a:r>
            <a:endParaRPr lang="en-GB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</a:endParaRPr>
          </a:p>
        </p:txBody>
      </p:sp>
      <p:pic>
        <p:nvPicPr>
          <p:cNvPr id="174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505075"/>
            <a:ext cx="1447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505075"/>
            <a:ext cx="14763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6421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3600">
                <a:solidFill>
                  <a:srgbClr val="4D4D4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Uporaba biomarkerjev</a:t>
            </a:r>
            <a:endParaRPr lang="de-DE" altLang="sl-SI" sz="1800">
              <a:solidFill>
                <a:srgbClr val="4D4D4D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11386" r="12239" b="1723"/>
          <a:stretch>
            <a:fillRect/>
          </a:stretch>
        </p:blipFill>
        <p:spPr bwMode="auto">
          <a:xfrm>
            <a:off x="5546725" y="1257300"/>
            <a:ext cx="12985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15888" y="5446713"/>
            <a:ext cx="8928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O</a:t>
            </a:r>
            <a:r>
              <a:rPr lang="en-GB" altLang="sl-SI" sz="180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bje</a:t>
            </a:r>
            <a:r>
              <a:rPr lang="sl-SI" altLang="sl-SI" sz="180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ktivni kazalniki omogočajo zaznavanje zdravja brez vpliva osebnostnih dejavnikov. S tem pa omogočajo oblikovanje ustreznih zdravstvenih politik na kakovostnih podatkih. </a:t>
            </a:r>
            <a:endParaRPr lang="en-GB" altLang="sl-SI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4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44575"/>
            <a:ext cx="50228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hip2wais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255713"/>
            <a:ext cx="1504950" cy="94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inger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1" b="5980"/>
          <a:stretch>
            <a:fillRect/>
          </a:stretch>
        </p:blipFill>
        <p:spPr bwMode="auto">
          <a:xfrm>
            <a:off x="7267575" y="2338388"/>
            <a:ext cx="149542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732213"/>
            <a:ext cx="1263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2887663"/>
            <a:ext cx="12731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 descr="blutdru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3616325"/>
            <a:ext cx="15113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5" descr="logo_stiftu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743450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4587875"/>
            <a:ext cx="8318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4" descr="header_ni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5022850"/>
            <a:ext cx="2032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Textfeld 16"/>
          <p:cNvSpPr txBox="1">
            <a:spLocks noChangeArrowheads="1"/>
          </p:cNvSpPr>
          <p:nvPr/>
        </p:nvSpPr>
        <p:spPr bwMode="auto">
          <a:xfrm>
            <a:off x="3544888" y="5121275"/>
            <a:ext cx="163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200">
                <a:latin typeface="Calibri" pitchFamily="34" charset="0"/>
                <a:ea typeface="Calibri" pitchFamily="34" charset="0"/>
                <a:cs typeface="Calibri" pitchFamily="34" charset="0"/>
              </a:rPr>
              <a:t>Vir</a:t>
            </a:r>
            <a:r>
              <a:rPr lang="de-CH" altLang="sl-SI" sz="1200">
                <a:latin typeface="Calibri" pitchFamily="34" charset="0"/>
                <a:ea typeface="Calibri" pitchFamily="34" charset="0"/>
                <a:cs typeface="Calibri" pitchFamily="34" charset="0"/>
              </a:rPr>
              <a:t>: Jürges, 2006</a:t>
            </a:r>
            <a:endParaRPr lang="de-DE" altLang="sl-SI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,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30. september 2013</a:t>
            </a: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1560513" y="1397000"/>
            <a:ext cx="1766887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Podcenjeno zdravje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3097213" y="3683000"/>
            <a:ext cx="1766887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Precenjeno zdravje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2066925" y="279400"/>
            <a:ext cx="717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3600" dirty="0" smtClean="0">
                <a:solidFill>
                  <a:srgbClr val="4D4D4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Dolgotrajna oskrba - Moč </a:t>
            </a:r>
            <a:r>
              <a:rPr lang="sl-SI" altLang="sl-SI" sz="3600" dirty="0">
                <a:solidFill>
                  <a:srgbClr val="4D4D4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stiska roke</a:t>
            </a:r>
            <a:endParaRPr lang="de-DE" altLang="sl-SI" sz="1800" dirty="0">
              <a:solidFill>
                <a:srgbClr val="4D4D4D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08C60B93-ABD1-4A29-A9A4-594BD1B8E19E}" type="slidenum">
              <a:rPr lang="de-DE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16</a:t>
            </a:fld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,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30. september 2013</a:t>
            </a: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15925" y="1233488"/>
            <a:ext cx="8229600" cy="4525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 3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60000"/>
              <a:buFont typeface="Wingdings 3" pitchFamily="18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65000"/>
              <a:buFont typeface="Wingdings 3" pitchFamily="18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Indikator za samostojno življenje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Giampaoli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et. al. 1999)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533400" y="1971675"/>
            <a:ext cx="3067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Delež invalidnosti po 4 letih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4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438400"/>
            <a:ext cx="8153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/>
          <p:nvPr/>
        </p:nvSpPr>
        <p:spPr>
          <a:xfrm>
            <a:off x="1933575" y="5619750"/>
            <a:ext cx="1162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šibkejši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6410325" y="5648325"/>
            <a:ext cx="1162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močnejši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 dirty="0">
                <a:solidFill>
                  <a:srgbClr val="4D4D4D"/>
                </a:solidFill>
              </a:rPr>
              <a:t>Dolgotrajna oskrba</a:t>
            </a:r>
            <a:endParaRPr lang="de-DE" altLang="sl-SI" dirty="0">
              <a:solidFill>
                <a:srgbClr val="4D4D4D"/>
              </a:solidFill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1049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Max </a:t>
            </a:r>
            <a:r>
              <a:rPr lang="sl-SI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Grip</a:t>
            </a: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l-SI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strength</a:t>
            </a: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… moč stiska roke kot indikator zmanjšanje mobilnosti za prihodnost.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814616CB-4BE6-4C52-9DA4-5B4C4BBCF214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17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952625"/>
            <a:ext cx="1905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 dirty="0">
                <a:solidFill>
                  <a:srgbClr val="4D4D4D"/>
                </a:solidFill>
              </a:rPr>
              <a:t>Dolgotrajna oskrba </a:t>
            </a:r>
            <a:endParaRPr lang="de-DE" altLang="sl-SI" dirty="0">
              <a:solidFill>
                <a:srgbClr val="4D4D4D"/>
              </a:solidFill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1049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ADL – temeljna dnevna opravila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8FB1D76-6097-43DF-B13D-1C172520E3FB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18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84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10141" r="3728" b="41774"/>
          <a:stretch>
            <a:fillRect/>
          </a:stretch>
        </p:blipFill>
        <p:spPr bwMode="auto">
          <a:xfrm>
            <a:off x="274638" y="1571625"/>
            <a:ext cx="7996237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052637"/>
            <a:ext cx="19050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 dirty="0">
                <a:solidFill>
                  <a:srgbClr val="4D4D4D"/>
                </a:solidFill>
              </a:rPr>
              <a:t>Dolgotrajna oskrba</a:t>
            </a:r>
            <a:endParaRPr lang="de-DE" altLang="sl-SI" dirty="0">
              <a:solidFill>
                <a:srgbClr val="4D4D4D"/>
              </a:solidFill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1049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IADL – podporna dnevna opravila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5342466C-E4B3-4317-A401-CD9D0D17499E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19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14629" r="6346" b="25108"/>
          <a:stretch>
            <a:fillRect/>
          </a:stretch>
        </p:blipFill>
        <p:spPr bwMode="auto">
          <a:xfrm>
            <a:off x="573088" y="1528763"/>
            <a:ext cx="7773987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195513"/>
            <a:ext cx="19018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1874838" y="279400"/>
            <a:ext cx="726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l-SI" sz="32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Staranje prebivalstva – izziv 21 .stol.</a:t>
            </a:r>
            <a:endParaRPr lang="en-US" sz="16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68274" y="1122363"/>
            <a:ext cx="6062664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Staranje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vpliva na vse nas 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– na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posameznike in 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družbo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Izjemni izzivi za 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trg dela, socialno varnost, zdravstvo in DO 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Pomanjkljivi podatki o tem: </a:t>
            </a:r>
          </a:p>
          <a:p>
            <a:pPr lvl="1">
              <a:spcBef>
                <a:spcPts val="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 </a:t>
            </a:r>
            <a:r>
              <a:rPr lang="sl-SI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kakšnih življenjskih pogojih živijo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starejši in njihove družine; </a:t>
            </a:r>
          </a:p>
          <a:p>
            <a:pPr lvl="1">
              <a:spcBef>
                <a:spcPts val="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Kaj vpliva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na njihove življenjske pogoje in še zlasti,  kako </a:t>
            </a:r>
            <a:r>
              <a:rPr lang="sl-SI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socialna politika države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vpliva na življenje starejših ter njihovih družin. </a:t>
            </a:r>
          </a:p>
          <a:p>
            <a:pPr>
              <a:spcBef>
                <a:spcPts val="3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Zato SHARE </a:t>
            </a:r>
          </a:p>
          <a:p>
            <a:pPr lvl="1">
              <a:spcBef>
                <a:spcPts val="3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Ustanovljen na podlagi poziva 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EK,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anketiranih že več kot 80 000 Evropejcev starejših od 50 let. </a:t>
            </a:r>
          </a:p>
          <a:p>
            <a:pPr lvl="1">
              <a:spcBef>
                <a:spcPts val="3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Omogoča 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raziskovalcem dostop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do </a:t>
            </a:r>
            <a:r>
              <a:rPr lang="sl-SI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zanesljivih podatkov 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 ekonomskem, zdravstvenem in socialnem položaju in procesih in s tem možnost priprave strokovnih podlag za bolj kvalitetno načrtovanje politik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</a:t>
            </a:r>
          </a:p>
          <a:p>
            <a:pPr lvl="1">
              <a:spcBef>
                <a:spcPts val="300"/>
              </a:spcBef>
              <a:buClr>
                <a:srgbClr val="FF6600"/>
              </a:buClr>
              <a:defRPr/>
            </a:pPr>
            <a:endParaRPr lang="sl-SI" sz="23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742950" lvl="1" indent="-285750">
              <a:spcBef>
                <a:spcPts val="3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3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2/12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Ljubljana,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30. september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2013</a:t>
            </a:r>
          </a:p>
        </p:txBody>
      </p:sp>
      <p:pic>
        <p:nvPicPr>
          <p:cNvPr id="308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6554" r="38731" b="19637"/>
          <a:stretch>
            <a:fillRect/>
          </a:stretch>
        </p:blipFill>
        <p:spPr bwMode="auto">
          <a:xfrm>
            <a:off x="6221413" y="3905250"/>
            <a:ext cx="28305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6776" r="40334" b="20081"/>
          <a:stretch>
            <a:fillRect/>
          </a:stretch>
        </p:blipFill>
        <p:spPr bwMode="auto">
          <a:xfrm>
            <a:off x="6319319" y="1412875"/>
            <a:ext cx="2678631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197725" y="1042988"/>
            <a:ext cx="787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2010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7170738" y="3482975"/>
            <a:ext cx="78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2060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6221413" y="1233488"/>
            <a:ext cx="6048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moški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6230938" y="3629025"/>
            <a:ext cx="6048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moški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8248650" y="1198563"/>
            <a:ext cx="7493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ženske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8239125" y="3622675"/>
            <a:ext cx="7588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ženske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>
                <a:solidFill>
                  <a:srgbClr val="4D4D4D"/>
                </a:solidFill>
              </a:rPr>
              <a:t>Reforma trga dela</a:t>
            </a:r>
            <a:endParaRPr lang="de-DE" altLang="sl-SI">
              <a:solidFill>
                <a:srgbClr val="4D4D4D"/>
              </a:solidFill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0414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Povezava med željo po zgodnjem upokojevanju in slabim zadovoljstvom z zaposlitvijo.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EA9A2F5-7255-4B1F-9A56-75C4B06D246F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20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127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036763"/>
            <a:ext cx="361315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4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>
                <a:solidFill>
                  <a:srgbClr val="4D4D4D"/>
                </a:solidFill>
              </a:rPr>
              <a:t>Reforma trga dela</a:t>
            </a:r>
            <a:endParaRPr lang="de-DE" altLang="sl-SI">
              <a:solidFill>
                <a:srgbClr val="4D4D4D"/>
              </a:solidFill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0414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Bistveno je, ohranjati dobre delovne pogoje, da bi ljudje delali dlje.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Kako zadovoljni so slovenski anketiranci? (n=578)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5D26C92C-FE13-4F70-B5C7-200CF46C8C12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21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2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357438"/>
            <a:ext cx="5586412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9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>
                <a:solidFill>
                  <a:srgbClr val="4D4D4D"/>
                </a:solidFill>
              </a:rPr>
              <a:t>Socialna reforma</a:t>
            </a:r>
            <a:endParaRPr lang="de-DE" altLang="sl-SI">
              <a:solidFill>
                <a:srgbClr val="4D4D4D"/>
              </a:solidFill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0414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Kako shajajo gospodinjstva?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95774266-7A99-4B5A-9452-6E77D003EDB4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22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52" y="1836738"/>
            <a:ext cx="6380635" cy="202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" y="4100103"/>
            <a:ext cx="6074806" cy="174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1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976438" y="250825"/>
            <a:ext cx="5902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l-SI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naprej v Sloveniji?</a:t>
            </a:r>
            <a:endParaRPr lang="de-DE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8937" y="1041400"/>
            <a:ext cx="863736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Načrtovanje reform (trg dela, pokojninski sistem, zdravstvo in dolgotrajna oskrba,  sociala) </a:t>
            </a:r>
            <a:r>
              <a:rPr lang="sl-SI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v razmerah hitro se starajoče družbe mora </a:t>
            </a:r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temeljiti na kakovostnih in evropsko primerljivih podatkih.</a:t>
            </a:r>
          </a:p>
          <a:p>
            <a:pPr marL="457200" indent="-457200">
              <a:spcBef>
                <a:spcPct val="200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Nujno je, da politika začne povpraševati po znanstveni in strokovni podpori pri oblikovanju odločitev.</a:t>
            </a:r>
          </a:p>
          <a:p>
            <a:pPr marL="457200" indent="-457200">
              <a:spcBef>
                <a:spcPct val="200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Znanstvena skupnost rabi podporo za uvajanje novih pristopov k raziskovanju, sodelovanje z mednarodno znanstveno skupnostjo in uvajanje znanstvenih spoznanj v vsakodnevno rabo. </a:t>
            </a:r>
          </a:p>
          <a:p>
            <a:pPr algn="ctr">
              <a:spcBef>
                <a:spcPct val="20000"/>
              </a:spcBef>
              <a:buClr>
                <a:srgbClr val="FF6600"/>
              </a:buClr>
              <a:defRPr/>
            </a:pPr>
            <a:r>
              <a:rPr lang="sl-SI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SHARE podatki vse to omogočajo!</a:t>
            </a:r>
          </a:p>
          <a:p>
            <a:pPr algn="ctr">
              <a:spcBef>
                <a:spcPct val="20000"/>
              </a:spcBef>
              <a:buClr>
                <a:srgbClr val="FF6600"/>
              </a:buClr>
              <a:defRPr/>
            </a:pPr>
            <a:endParaRPr lang="sl-SI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FF6600"/>
              </a:buClr>
              <a:defRPr/>
            </a:pPr>
            <a:endParaRPr lang="sl-SI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635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3/12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Ljubljana,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30. september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917700" y="2794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l-SI" sz="32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Znanje in izkušnje s celega sveta</a:t>
            </a:r>
            <a:endParaRPr lang="de-DE" sz="16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Grafik 8" descr="FP7-gen-graysca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logo_ier_06-05-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 descr="big_world_m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/>
          <a:stretch>
            <a:fillRect/>
          </a:stretch>
        </p:blipFill>
        <p:spPr bwMode="auto">
          <a:xfrm>
            <a:off x="982663" y="1585913"/>
            <a:ext cx="69865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" descr="hrslogo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071813"/>
            <a:ext cx="1058863" cy="92075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06" b="5304"/>
          <a:stretch>
            <a:fillRect/>
          </a:stretch>
        </p:blipFill>
        <p:spPr bwMode="auto">
          <a:xfrm>
            <a:off x="3551238" y="3071813"/>
            <a:ext cx="923925" cy="4603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6065838" y="3952875"/>
            <a:ext cx="1627187" cy="128905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de-DE" altLang="sl-SI" sz="1500" b="1" dirty="0" err="1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KLoSA</a:t>
            </a:r>
            <a:r>
              <a:rPr lang="sl-SI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sl-SI" altLang="sl-SI" sz="1500" b="1" dirty="0" err="1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Korea</a:t>
            </a:r>
            <a:r>
              <a:rPr lang="sl-SI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de-DE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endParaRPr lang="sl-SI" altLang="sl-SI" sz="1500" b="1" dirty="0">
              <a:solidFill>
                <a:srgbClr val="99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de-DE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JSTAR</a:t>
            </a:r>
            <a:r>
              <a:rPr lang="sl-SI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sl-SI" altLang="sl-SI" sz="1500" b="1" dirty="0" err="1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Japan</a:t>
            </a:r>
            <a:r>
              <a:rPr lang="sl-SI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de-DE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de-DE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CHARLS</a:t>
            </a:r>
            <a:r>
              <a:rPr lang="sl-SI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sl-SI" altLang="sl-SI" sz="1500" b="1" dirty="0" err="1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China</a:t>
            </a:r>
            <a:r>
              <a:rPr lang="sl-SI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de-DE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endParaRPr lang="sl-SI" altLang="sl-SI" sz="1500" b="1" dirty="0">
              <a:solidFill>
                <a:srgbClr val="99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de-DE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LASI</a:t>
            </a:r>
            <a:r>
              <a:rPr lang="sl-SI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sl-SI" altLang="sl-SI" sz="1500" b="1" dirty="0" err="1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India</a:t>
            </a:r>
            <a:r>
              <a:rPr lang="sl-SI" altLang="sl-SI" sz="1500" b="1" dirty="0">
                <a:solidFill>
                  <a:srgbClr val="99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de-DE" altLang="sl-SI" sz="1500" b="1" dirty="0">
              <a:solidFill>
                <a:srgbClr val="99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35238" y="4667250"/>
            <a:ext cx="992187" cy="698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de-DE" sz="15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ELSI Brasil</a:t>
            </a:r>
          </a:p>
        </p:txBody>
      </p:sp>
      <p:pic>
        <p:nvPicPr>
          <p:cNvPr id="4111" name="Picture 7" descr="share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" t="-1183" r="-4996" b="-9344"/>
          <a:stretch>
            <a:fillRect/>
          </a:stretch>
        </p:blipFill>
        <p:spPr bwMode="auto">
          <a:xfrm>
            <a:off x="4589463" y="3059113"/>
            <a:ext cx="1476375" cy="7556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027863" y="6619875"/>
            <a:ext cx="2133600" cy="476250"/>
          </a:xfrm>
        </p:spPr>
        <p:txBody>
          <a:bodyPr/>
          <a:lstStyle/>
          <a:p>
            <a:pPr>
              <a:defRPr/>
            </a:pPr>
            <a:fld id="{50319C42-D320-4F00-AF38-D837E2EBF7C5}" type="slidenum">
              <a:rPr lang="de-DE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3</a:t>
            </a:fld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/12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L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jubljana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,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30. september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2013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215900" y="990600"/>
            <a:ext cx="8677275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Sestrske študije povsod po svetu; sorodna vprašanja, širjenje znanstvenih spoznanj in izkušenj v vsaki sodelujoči državi.</a:t>
            </a:r>
          </a:p>
          <a:p>
            <a:pPr algn="ctr">
              <a:defRPr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l-SI" sz="36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Longitudinalnost</a:t>
            </a:r>
            <a:r>
              <a:rPr lang="sl-SI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36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Grafik 8" descr="FP7-gen-graysca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logo_ier_06-05-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3"/>
          <p:cNvSpPr txBox="1">
            <a:spLocks noChangeArrowheads="1"/>
          </p:cNvSpPr>
          <p:nvPr/>
        </p:nvSpPr>
        <p:spPr bwMode="auto">
          <a:xfrm>
            <a:off x="457200" y="1160463"/>
            <a:ext cx="8218488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6600"/>
              </a:buClr>
              <a:buSzTx/>
              <a:buFont typeface="Webdings" pitchFamily="18" charset="2"/>
              <a:buChar char="4"/>
            </a:pPr>
            <a:r>
              <a:rPr lang="sl-SI" altLang="sl-SI" sz="1800">
                <a:solidFill>
                  <a:srgbClr val="FF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val</a:t>
            </a:r>
            <a:r>
              <a:rPr lang="en-US" altLang="sl-SI" sz="1800">
                <a:solidFill>
                  <a:srgbClr val="FF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2004-05</a:t>
            </a:r>
            <a:r>
              <a:rPr lang="sl-SI" altLang="sl-SI" sz="1800">
                <a:solidFill>
                  <a:srgbClr val="FF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altLang="sl-SI" sz="1800">
                <a:solidFill>
                  <a:srgbClr val="FF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SE, DK, NL, DE, BE, FR, CH, AT, ES, IT, GR</a:t>
            </a:r>
          </a:p>
          <a:p>
            <a:pPr eaLnBrk="1" hangingPunct="1">
              <a:buClr>
                <a:srgbClr val="FF6600"/>
              </a:buClr>
              <a:buSzTx/>
              <a:buFont typeface="Webdings" pitchFamily="18" charset="2"/>
              <a:buChar char="4"/>
            </a:pPr>
            <a:r>
              <a:rPr lang="en-US" altLang="sl-SI" sz="1800">
                <a:solidFill>
                  <a:srgbClr val="FF99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sl-SI" altLang="sl-SI" sz="1800">
                <a:solidFill>
                  <a:srgbClr val="FF99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val</a:t>
            </a:r>
            <a:r>
              <a:rPr lang="en-US" altLang="sl-SI" sz="1800">
                <a:solidFill>
                  <a:srgbClr val="FF99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2006-07</a:t>
            </a:r>
            <a:r>
              <a:rPr lang="sl-SI" altLang="sl-SI" sz="1800">
                <a:solidFill>
                  <a:srgbClr val="FF99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altLang="sl-SI" sz="1800">
                <a:solidFill>
                  <a:srgbClr val="FF99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+ IE, CZ, PL, IL</a:t>
            </a:r>
          </a:p>
          <a:p>
            <a:pPr eaLnBrk="1" hangingPunct="1">
              <a:buClr>
                <a:srgbClr val="FF6600"/>
              </a:buClr>
              <a:buSzTx/>
              <a:buFont typeface="Webdings" pitchFamily="18" charset="2"/>
              <a:buChar char="4"/>
            </a:pPr>
            <a:r>
              <a:rPr lang="en-US" altLang="sl-SI" sz="1800">
                <a:solidFill>
                  <a:srgbClr val="FF99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sl-SI" altLang="sl-SI" sz="1800">
                <a:solidFill>
                  <a:srgbClr val="FF99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val</a:t>
            </a:r>
            <a:r>
              <a:rPr lang="en-US" altLang="sl-SI" sz="1800">
                <a:solidFill>
                  <a:srgbClr val="FF99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2008-09 </a:t>
            </a:r>
            <a:r>
              <a:rPr lang="sl-SI" altLang="sl-SI" sz="1800">
                <a:solidFill>
                  <a:srgbClr val="FF99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Retrospektiva življenjskih zgodovin posameznikov</a:t>
            </a:r>
            <a:endParaRPr lang="en-US" altLang="sl-SI" sz="1800">
              <a:solidFill>
                <a:srgbClr val="FF99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6600"/>
              </a:buClr>
              <a:buSzTx/>
              <a:buFont typeface="Webdings" pitchFamily="18" charset="2"/>
              <a:buChar char="4"/>
            </a:pPr>
            <a:r>
              <a:rPr lang="en-US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sl-SI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val</a:t>
            </a:r>
            <a:r>
              <a:rPr lang="en-US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2010-11</a:t>
            </a:r>
            <a:r>
              <a:rPr lang="sl-SI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+ PT, SI, HU, EE</a:t>
            </a:r>
          </a:p>
          <a:p>
            <a:pPr eaLnBrk="1" hangingPunct="1">
              <a:buClr>
                <a:srgbClr val="FF6600"/>
              </a:buClr>
              <a:buSzTx/>
              <a:buFont typeface="Webdings" pitchFamily="18" charset="2"/>
              <a:buNone/>
            </a:pPr>
            <a:r>
              <a:rPr lang="en-US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		</a:t>
            </a:r>
            <a:r>
              <a:rPr lang="sl-SI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dodan sklop socialnih omrežij</a:t>
            </a:r>
            <a:endParaRPr lang="en-US" altLang="sl-SI" sz="1800">
              <a:solidFill>
                <a:srgbClr val="FFCC99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6600"/>
              </a:buClr>
              <a:buSzTx/>
              <a:buFont typeface="Webdings" pitchFamily="18" charset="2"/>
              <a:buNone/>
            </a:pPr>
            <a:r>
              <a:rPr lang="en-US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sl-SI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metodološke raziskave:  </a:t>
            </a:r>
          </a:p>
          <a:p>
            <a:pPr lvl="2" eaLnBrk="1" hangingPunct="1">
              <a:buClr>
                <a:srgbClr val="FF6600"/>
              </a:buClr>
              <a:buSzTx/>
              <a:buFont typeface="Arial" charset="0"/>
              <a:buChar char="•"/>
            </a:pPr>
            <a:r>
              <a:rPr lang="sl-SI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biomarkerji  (moč izdiha, stiska roke, teža …)</a:t>
            </a:r>
          </a:p>
          <a:p>
            <a:pPr lvl="2" eaLnBrk="1" hangingPunct="1">
              <a:buClr>
                <a:srgbClr val="FF6600"/>
              </a:buClr>
              <a:buSzTx/>
              <a:buFont typeface="Arial" charset="0"/>
              <a:buChar char="•"/>
            </a:pPr>
            <a:r>
              <a:rPr lang="sl-SI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povezovanje administrativnih podatkov</a:t>
            </a:r>
            <a:r>
              <a:rPr lang="en-US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lvl="2" eaLnBrk="1" hangingPunct="1">
              <a:buClr>
                <a:srgbClr val="FF6600"/>
              </a:buClr>
              <a:buSzTx/>
              <a:buFont typeface="Arial" charset="0"/>
              <a:buChar char="•"/>
            </a:pPr>
            <a:r>
              <a:rPr lang="sl-SI" altLang="sl-SI" sz="1800">
                <a:solidFill>
                  <a:srgbClr val="FFCC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ne-odgovori (anketarji)</a:t>
            </a:r>
            <a:endParaRPr lang="en-US" altLang="sl-SI" sz="1800">
              <a:solidFill>
                <a:srgbClr val="FFCC99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6600"/>
              </a:buClr>
              <a:buSzTx/>
              <a:buFont typeface="Webdings" pitchFamily="18" charset="2"/>
              <a:buChar char="4"/>
            </a:pPr>
            <a:r>
              <a:rPr lang="en-US" altLang="sl-SI" sz="1800">
                <a:solidFill>
                  <a:srgbClr val="7F7F7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 </a:t>
            </a:r>
            <a:r>
              <a:rPr lang="sl-SI" altLang="sl-SI" sz="1800">
                <a:solidFill>
                  <a:srgbClr val="7F7F7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valov je še pred nami do leta </a:t>
            </a:r>
            <a:r>
              <a:rPr lang="en-US" altLang="sl-SI" sz="1800">
                <a:solidFill>
                  <a:srgbClr val="7F7F7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2024 (SHARE-ERIC)</a:t>
            </a:r>
          </a:p>
          <a:p>
            <a:pPr eaLnBrk="1" hangingPunct="1">
              <a:buClr>
                <a:srgbClr val="FF6600"/>
              </a:buClr>
              <a:buSzTx/>
              <a:buFont typeface="Webdings" pitchFamily="18" charset="2"/>
              <a:buNone/>
            </a:pPr>
            <a:endParaRPr lang="en-US" altLang="sl-SI" sz="1800">
              <a:solidFill>
                <a:srgbClr val="FFCC99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6600"/>
              </a:buClr>
              <a:buSzTx/>
              <a:buFont typeface="Webdings" pitchFamily="18" charset="2"/>
              <a:buNone/>
            </a:pPr>
            <a:endParaRPr lang="en-US" altLang="sl-SI" sz="1800">
              <a:solidFill>
                <a:srgbClr val="FFCC99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6600"/>
              </a:buClr>
              <a:buSzTx/>
              <a:buFont typeface="Webdings" pitchFamily="18" charset="2"/>
              <a:buNone/>
            </a:pPr>
            <a:r>
              <a:rPr lang="en-US" altLang="sl-SI" sz="1800">
                <a:solidFill>
                  <a:srgbClr val="8AC6C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5131" name="Freeform 4"/>
          <p:cNvSpPr>
            <a:spLocks noChangeArrowheads="1"/>
          </p:cNvSpPr>
          <p:nvPr/>
        </p:nvSpPr>
        <p:spPr bwMode="auto">
          <a:xfrm>
            <a:off x="7721600" y="5562600"/>
            <a:ext cx="222250" cy="92075"/>
          </a:xfrm>
          <a:custGeom>
            <a:avLst/>
            <a:gdLst>
              <a:gd name="T0" fmla="*/ 2147483647 w 746"/>
              <a:gd name="T1" fmla="*/ 2147483647 h 318"/>
              <a:gd name="T2" fmla="*/ 2147483647 w 746"/>
              <a:gd name="T3" fmla="*/ 2147483647 h 318"/>
              <a:gd name="T4" fmla="*/ 2147483647 w 746"/>
              <a:gd name="T5" fmla="*/ 2147483647 h 318"/>
              <a:gd name="T6" fmla="*/ 2147483647 w 746"/>
              <a:gd name="T7" fmla="*/ 2147483647 h 318"/>
              <a:gd name="T8" fmla="*/ 0 w 746"/>
              <a:gd name="T9" fmla="*/ 0 h 318"/>
              <a:gd name="T10" fmla="*/ 2147483647 w 746"/>
              <a:gd name="T11" fmla="*/ 2147483647 h 318"/>
              <a:gd name="T12" fmla="*/ 2147483647 w 746"/>
              <a:gd name="T13" fmla="*/ 2147483647 h 318"/>
              <a:gd name="T14" fmla="*/ 2147483647 w 746"/>
              <a:gd name="T15" fmla="*/ 2147483647 h 318"/>
              <a:gd name="T16" fmla="*/ 2147483647 w 746"/>
              <a:gd name="T17" fmla="*/ 2147483647 h 318"/>
              <a:gd name="T18" fmla="*/ 2147483647 w 746"/>
              <a:gd name="T19" fmla="*/ 2147483647 h 318"/>
              <a:gd name="T20" fmla="*/ 2147483647 w 746"/>
              <a:gd name="T21" fmla="*/ 2147483647 h 318"/>
              <a:gd name="T22" fmla="*/ 2147483647 w 746"/>
              <a:gd name="T23" fmla="*/ 2147483647 h 3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46"/>
              <a:gd name="T37" fmla="*/ 0 h 318"/>
              <a:gd name="T38" fmla="*/ 746 w 746"/>
              <a:gd name="T39" fmla="*/ 318 h 3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46" h="318">
                <a:moveTo>
                  <a:pt x="406" y="317"/>
                </a:moveTo>
                <a:lnTo>
                  <a:pt x="361" y="249"/>
                </a:lnTo>
                <a:lnTo>
                  <a:pt x="159" y="249"/>
                </a:lnTo>
                <a:lnTo>
                  <a:pt x="22" y="91"/>
                </a:lnTo>
                <a:lnTo>
                  <a:pt x="0" y="0"/>
                </a:lnTo>
                <a:lnTo>
                  <a:pt x="181" y="45"/>
                </a:lnTo>
                <a:lnTo>
                  <a:pt x="361" y="158"/>
                </a:lnTo>
                <a:lnTo>
                  <a:pt x="543" y="115"/>
                </a:lnTo>
                <a:lnTo>
                  <a:pt x="587" y="182"/>
                </a:lnTo>
                <a:lnTo>
                  <a:pt x="745" y="158"/>
                </a:lnTo>
                <a:lnTo>
                  <a:pt x="745" y="249"/>
                </a:lnTo>
                <a:lnTo>
                  <a:pt x="406" y="317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32" name="Freeform 5"/>
          <p:cNvSpPr>
            <a:spLocks noChangeArrowheads="1"/>
          </p:cNvSpPr>
          <p:nvPr/>
        </p:nvSpPr>
        <p:spPr bwMode="auto">
          <a:xfrm>
            <a:off x="7100888" y="2033588"/>
            <a:ext cx="893762" cy="1695450"/>
          </a:xfrm>
          <a:custGeom>
            <a:avLst/>
            <a:gdLst>
              <a:gd name="T0" fmla="*/ 2147483647 w 2987"/>
              <a:gd name="T1" fmla="*/ 2147483647 h 5884"/>
              <a:gd name="T2" fmla="*/ 2147483647 w 2987"/>
              <a:gd name="T3" fmla="*/ 2147483647 h 5884"/>
              <a:gd name="T4" fmla="*/ 2147483647 w 2987"/>
              <a:gd name="T5" fmla="*/ 2147483647 h 5884"/>
              <a:gd name="T6" fmla="*/ 2147483647 w 2987"/>
              <a:gd name="T7" fmla="*/ 2147483647 h 5884"/>
              <a:gd name="T8" fmla="*/ 2147483647 w 2987"/>
              <a:gd name="T9" fmla="*/ 2147483647 h 5884"/>
              <a:gd name="T10" fmla="*/ 2147483647 w 2987"/>
              <a:gd name="T11" fmla="*/ 2147483647 h 5884"/>
              <a:gd name="T12" fmla="*/ 2147483647 w 2987"/>
              <a:gd name="T13" fmla="*/ 2147483647 h 5884"/>
              <a:gd name="T14" fmla="*/ 2147483647 w 2987"/>
              <a:gd name="T15" fmla="*/ 2147483647 h 5884"/>
              <a:gd name="T16" fmla="*/ 2147483647 w 2987"/>
              <a:gd name="T17" fmla="*/ 2147483647 h 5884"/>
              <a:gd name="T18" fmla="*/ 2147483647 w 2987"/>
              <a:gd name="T19" fmla="*/ 2147483647 h 5884"/>
              <a:gd name="T20" fmla="*/ 2147483647 w 2987"/>
              <a:gd name="T21" fmla="*/ 2147483647 h 5884"/>
              <a:gd name="T22" fmla="*/ 2147483647 w 2987"/>
              <a:gd name="T23" fmla="*/ 2147483647 h 5884"/>
              <a:gd name="T24" fmla="*/ 2147483647 w 2987"/>
              <a:gd name="T25" fmla="*/ 2147483647 h 5884"/>
              <a:gd name="T26" fmla="*/ 2147483647 w 2987"/>
              <a:gd name="T27" fmla="*/ 2147483647 h 5884"/>
              <a:gd name="T28" fmla="*/ 2147483647 w 2987"/>
              <a:gd name="T29" fmla="*/ 2147483647 h 5884"/>
              <a:gd name="T30" fmla="*/ 2147483647 w 2987"/>
              <a:gd name="T31" fmla="*/ 2147483647 h 5884"/>
              <a:gd name="T32" fmla="*/ 2147483647 w 2987"/>
              <a:gd name="T33" fmla="*/ 2147483647 h 5884"/>
              <a:gd name="T34" fmla="*/ 2147483647 w 2987"/>
              <a:gd name="T35" fmla="*/ 2147483647 h 5884"/>
              <a:gd name="T36" fmla="*/ 2147483647 w 2987"/>
              <a:gd name="T37" fmla="*/ 2147483647 h 5884"/>
              <a:gd name="T38" fmla="*/ 2147483647 w 2987"/>
              <a:gd name="T39" fmla="*/ 2147483647 h 5884"/>
              <a:gd name="T40" fmla="*/ 2147483647 w 2987"/>
              <a:gd name="T41" fmla="*/ 2147483647 h 5884"/>
              <a:gd name="T42" fmla="*/ 2147483647 w 2987"/>
              <a:gd name="T43" fmla="*/ 2147483647 h 5884"/>
              <a:gd name="T44" fmla="*/ 2147483647 w 2987"/>
              <a:gd name="T45" fmla="*/ 2147483647 h 5884"/>
              <a:gd name="T46" fmla="*/ 2147483647 w 2987"/>
              <a:gd name="T47" fmla="*/ 2147483647 h 5884"/>
              <a:gd name="T48" fmla="*/ 2147483647 w 2987"/>
              <a:gd name="T49" fmla="*/ 2147483647 h 5884"/>
              <a:gd name="T50" fmla="*/ 2147483647 w 2987"/>
              <a:gd name="T51" fmla="*/ 2147483647 h 5884"/>
              <a:gd name="T52" fmla="*/ 2147483647 w 2987"/>
              <a:gd name="T53" fmla="*/ 2147483647 h 5884"/>
              <a:gd name="T54" fmla="*/ 2147483647 w 2987"/>
              <a:gd name="T55" fmla="*/ 2147483647 h 5884"/>
              <a:gd name="T56" fmla="*/ 2147483647 w 2987"/>
              <a:gd name="T57" fmla="*/ 2147483647 h 5884"/>
              <a:gd name="T58" fmla="*/ 2147483647 w 2987"/>
              <a:gd name="T59" fmla="*/ 2147483647 h 5884"/>
              <a:gd name="T60" fmla="*/ 2147483647 w 2987"/>
              <a:gd name="T61" fmla="*/ 2147483647 h 5884"/>
              <a:gd name="T62" fmla="*/ 2147483647 w 2987"/>
              <a:gd name="T63" fmla="*/ 2147483647 h 5884"/>
              <a:gd name="T64" fmla="*/ 2147483647 w 2987"/>
              <a:gd name="T65" fmla="*/ 2147483647 h 5884"/>
              <a:gd name="T66" fmla="*/ 2147483647 w 2987"/>
              <a:gd name="T67" fmla="*/ 2147483647 h 5884"/>
              <a:gd name="T68" fmla="*/ 2147483647 w 2987"/>
              <a:gd name="T69" fmla="*/ 2147483647 h 5884"/>
              <a:gd name="T70" fmla="*/ 2147483647 w 2987"/>
              <a:gd name="T71" fmla="*/ 2147483647 h 5884"/>
              <a:gd name="T72" fmla="*/ 2147483647 w 2987"/>
              <a:gd name="T73" fmla="*/ 2147483647 h 5884"/>
              <a:gd name="T74" fmla="*/ 2147483647 w 2987"/>
              <a:gd name="T75" fmla="*/ 2147483647 h 5884"/>
              <a:gd name="T76" fmla="*/ 2147483647 w 2987"/>
              <a:gd name="T77" fmla="*/ 2147483647 h 5884"/>
              <a:gd name="T78" fmla="*/ 0 w 2987"/>
              <a:gd name="T79" fmla="*/ 2147483647 h 58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987"/>
              <a:gd name="T121" fmla="*/ 0 h 5884"/>
              <a:gd name="T122" fmla="*/ 2987 w 2987"/>
              <a:gd name="T123" fmla="*/ 5884 h 588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987" h="5884">
                <a:moveTo>
                  <a:pt x="22" y="4526"/>
                </a:moveTo>
                <a:lnTo>
                  <a:pt x="135" y="4526"/>
                </a:lnTo>
                <a:lnTo>
                  <a:pt x="135" y="4343"/>
                </a:lnTo>
                <a:lnTo>
                  <a:pt x="293" y="4004"/>
                </a:lnTo>
                <a:lnTo>
                  <a:pt x="250" y="3733"/>
                </a:lnTo>
                <a:lnTo>
                  <a:pt x="406" y="3711"/>
                </a:lnTo>
                <a:lnTo>
                  <a:pt x="406" y="3574"/>
                </a:lnTo>
                <a:lnTo>
                  <a:pt x="293" y="3553"/>
                </a:lnTo>
                <a:lnTo>
                  <a:pt x="250" y="3123"/>
                </a:lnTo>
                <a:lnTo>
                  <a:pt x="363" y="2513"/>
                </a:lnTo>
                <a:lnTo>
                  <a:pt x="519" y="2421"/>
                </a:lnTo>
                <a:lnTo>
                  <a:pt x="634" y="2489"/>
                </a:lnTo>
                <a:lnTo>
                  <a:pt x="723" y="2354"/>
                </a:lnTo>
                <a:lnTo>
                  <a:pt x="678" y="2263"/>
                </a:lnTo>
                <a:lnTo>
                  <a:pt x="836" y="1900"/>
                </a:lnTo>
                <a:lnTo>
                  <a:pt x="949" y="1470"/>
                </a:lnTo>
                <a:lnTo>
                  <a:pt x="1086" y="1470"/>
                </a:lnTo>
                <a:lnTo>
                  <a:pt x="1153" y="1110"/>
                </a:lnTo>
                <a:lnTo>
                  <a:pt x="1312" y="973"/>
                </a:lnTo>
                <a:lnTo>
                  <a:pt x="1336" y="769"/>
                </a:lnTo>
                <a:lnTo>
                  <a:pt x="1607" y="543"/>
                </a:lnTo>
                <a:lnTo>
                  <a:pt x="1742" y="612"/>
                </a:lnTo>
                <a:lnTo>
                  <a:pt x="1900" y="272"/>
                </a:lnTo>
                <a:lnTo>
                  <a:pt x="2217" y="317"/>
                </a:lnTo>
                <a:lnTo>
                  <a:pt x="2285" y="0"/>
                </a:lnTo>
                <a:lnTo>
                  <a:pt x="2421" y="70"/>
                </a:lnTo>
                <a:lnTo>
                  <a:pt x="2602" y="250"/>
                </a:lnTo>
                <a:lnTo>
                  <a:pt x="2827" y="408"/>
                </a:lnTo>
                <a:lnTo>
                  <a:pt x="2873" y="567"/>
                </a:lnTo>
                <a:lnTo>
                  <a:pt x="2849" y="793"/>
                </a:lnTo>
                <a:lnTo>
                  <a:pt x="2919" y="838"/>
                </a:lnTo>
                <a:lnTo>
                  <a:pt x="2873" y="927"/>
                </a:lnTo>
                <a:lnTo>
                  <a:pt x="2986" y="1155"/>
                </a:lnTo>
                <a:lnTo>
                  <a:pt x="2873" y="1336"/>
                </a:lnTo>
                <a:lnTo>
                  <a:pt x="2986" y="1629"/>
                </a:lnTo>
                <a:lnTo>
                  <a:pt x="2782" y="1629"/>
                </a:lnTo>
                <a:lnTo>
                  <a:pt x="2669" y="1540"/>
                </a:lnTo>
                <a:lnTo>
                  <a:pt x="2578" y="1742"/>
                </a:lnTo>
                <a:lnTo>
                  <a:pt x="2510" y="1698"/>
                </a:lnTo>
                <a:lnTo>
                  <a:pt x="2352" y="1900"/>
                </a:lnTo>
                <a:lnTo>
                  <a:pt x="2285" y="2150"/>
                </a:lnTo>
                <a:lnTo>
                  <a:pt x="2330" y="2285"/>
                </a:lnTo>
                <a:lnTo>
                  <a:pt x="2172" y="2580"/>
                </a:lnTo>
                <a:lnTo>
                  <a:pt x="2013" y="2534"/>
                </a:lnTo>
                <a:lnTo>
                  <a:pt x="1991" y="2693"/>
                </a:lnTo>
                <a:lnTo>
                  <a:pt x="1650" y="2851"/>
                </a:lnTo>
                <a:lnTo>
                  <a:pt x="1629" y="2964"/>
                </a:lnTo>
                <a:lnTo>
                  <a:pt x="1492" y="3077"/>
                </a:lnTo>
                <a:lnTo>
                  <a:pt x="1492" y="3257"/>
                </a:lnTo>
                <a:lnTo>
                  <a:pt x="1449" y="3303"/>
                </a:lnTo>
                <a:lnTo>
                  <a:pt x="1470" y="3394"/>
                </a:lnTo>
                <a:lnTo>
                  <a:pt x="1379" y="3483"/>
                </a:lnTo>
                <a:lnTo>
                  <a:pt x="1357" y="3620"/>
                </a:lnTo>
                <a:lnTo>
                  <a:pt x="1379" y="3755"/>
                </a:lnTo>
                <a:lnTo>
                  <a:pt x="1336" y="3800"/>
                </a:lnTo>
                <a:lnTo>
                  <a:pt x="1425" y="3959"/>
                </a:lnTo>
                <a:lnTo>
                  <a:pt x="1492" y="3913"/>
                </a:lnTo>
                <a:lnTo>
                  <a:pt x="1561" y="4141"/>
                </a:lnTo>
                <a:lnTo>
                  <a:pt x="1650" y="4163"/>
                </a:lnTo>
                <a:lnTo>
                  <a:pt x="1629" y="4276"/>
                </a:lnTo>
                <a:lnTo>
                  <a:pt x="1516" y="4547"/>
                </a:lnTo>
                <a:lnTo>
                  <a:pt x="1336" y="4593"/>
                </a:lnTo>
                <a:lnTo>
                  <a:pt x="1153" y="4840"/>
                </a:lnTo>
                <a:lnTo>
                  <a:pt x="1086" y="4956"/>
                </a:lnTo>
                <a:lnTo>
                  <a:pt x="1132" y="5112"/>
                </a:lnTo>
                <a:lnTo>
                  <a:pt x="1062" y="5316"/>
                </a:lnTo>
                <a:lnTo>
                  <a:pt x="927" y="5679"/>
                </a:lnTo>
                <a:lnTo>
                  <a:pt x="793" y="5542"/>
                </a:lnTo>
                <a:lnTo>
                  <a:pt x="589" y="5679"/>
                </a:lnTo>
                <a:lnTo>
                  <a:pt x="565" y="5837"/>
                </a:lnTo>
                <a:lnTo>
                  <a:pt x="430" y="5813"/>
                </a:lnTo>
                <a:lnTo>
                  <a:pt x="339" y="5883"/>
                </a:lnTo>
                <a:lnTo>
                  <a:pt x="272" y="5813"/>
                </a:lnTo>
                <a:lnTo>
                  <a:pt x="293" y="5679"/>
                </a:lnTo>
                <a:lnTo>
                  <a:pt x="250" y="5542"/>
                </a:lnTo>
                <a:lnTo>
                  <a:pt x="293" y="5316"/>
                </a:lnTo>
                <a:lnTo>
                  <a:pt x="135" y="5068"/>
                </a:lnTo>
                <a:lnTo>
                  <a:pt x="113" y="4886"/>
                </a:lnTo>
                <a:lnTo>
                  <a:pt x="113" y="4706"/>
                </a:lnTo>
                <a:lnTo>
                  <a:pt x="0" y="4660"/>
                </a:lnTo>
                <a:lnTo>
                  <a:pt x="22" y="4526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33" name="Freeform 6"/>
          <p:cNvSpPr>
            <a:spLocks noChangeArrowheads="1"/>
          </p:cNvSpPr>
          <p:nvPr/>
        </p:nvSpPr>
        <p:spPr bwMode="auto">
          <a:xfrm>
            <a:off x="6915150" y="3733800"/>
            <a:ext cx="176213" cy="201613"/>
          </a:xfrm>
          <a:custGeom>
            <a:avLst/>
            <a:gdLst>
              <a:gd name="T0" fmla="*/ 2147483647 w 588"/>
              <a:gd name="T1" fmla="*/ 2147483647 h 703"/>
              <a:gd name="T2" fmla="*/ 2147483647 w 588"/>
              <a:gd name="T3" fmla="*/ 2147483647 h 703"/>
              <a:gd name="T4" fmla="*/ 2147483647 w 588"/>
              <a:gd name="T5" fmla="*/ 2147483647 h 703"/>
              <a:gd name="T6" fmla="*/ 2147483647 w 588"/>
              <a:gd name="T7" fmla="*/ 2147483647 h 703"/>
              <a:gd name="T8" fmla="*/ 2147483647 w 588"/>
              <a:gd name="T9" fmla="*/ 0 h 703"/>
              <a:gd name="T10" fmla="*/ 2147483647 w 588"/>
              <a:gd name="T11" fmla="*/ 2147483647 h 703"/>
              <a:gd name="T12" fmla="*/ 0 w 588"/>
              <a:gd name="T13" fmla="*/ 2147483647 h 703"/>
              <a:gd name="T14" fmla="*/ 2147483647 w 588"/>
              <a:gd name="T15" fmla="*/ 2147483647 h 703"/>
              <a:gd name="T16" fmla="*/ 2147483647 w 588"/>
              <a:gd name="T17" fmla="*/ 2147483647 h 703"/>
              <a:gd name="T18" fmla="*/ 2147483647 w 588"/>
              <a:gd name="T19" fmla="*/ 2147483647 h 703"/>
              <a:gd name="T20" fmla="*/ 2147483647 w 588"/>
              <a:gd name="T21" fmla="*/ 2147483647 h 703"/>
              <a:gd name="T22" fmla="*/ 2147483647 w 588"/>
              <a:gd name="T23" fmla="*/ 2147483647 h 703"/>
              <a:gd name="T24" fmla="*/ 2147483647 w 588"/>
              <a:gd name="T25" fmla="*/ 2147483647 h 703"/>
              <a:gd name="T26" fmla="*/ 2147483647 w 588"/>
              <a:gd name="T27" fmla="*/ 2147483647 h 7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8"/>
              <a:gd name="T43" fmla="*/ 0 h 703"/>
              <a:gd name="T44" fmla="*/ 588 w 588"/>
              <a:gd name="T45" fmla="*/ 703 h 70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8" h="703">
                <a:moveTo>
                  <a:pt x="317" y="680"/>
                </a:moveTo>
                <a:lnTo>
                  <a:pt x="362" y="385"/>
                </a:lnTo>
                <a:lnTo>
                  <a:pt x="587" y="272"/>
                </a:lnTo>
                <a:lnTo>
                  <a:pt x="521" y="183"/>
                </a:lnTo>
                <a:lnTo>
                  <a:pt x="497" y="0"/>
                </a:lnTo>
                <a:lnTo>
                  <a:pt x="250" y="92"/>
                </a:lnTo>
                <a:lnTo>
                  <a:pt x="0" y="92"/>
                </a:lnTo>
                <a:lnTo>
                  <a:pt x="45" y="363"/>
                </a:lnTo>
                <a:lnTo>
                  <a:pt x="91" y="476"/>
                </a:lnTo>
                <a:lnTo>
                  <a:pt x="67" y="656"/>
                </a:lnTo>
                <a:lnTo>
                  <a:pt x="67" y="680"/>
                </a:lnTo>
                <a:lnTo>
                  <a:pt x="137" y="680"/>
                </a:lnTo>
                <a:lnTo>
                  <a:pt x="226" y="702"/>
                </a:lnTo>
                <a:lnTo>
                  <a:pt x="317" y="680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34" name="Freeform 7"/>
          <p:cNvSpPr>
            <a:spLocks noChangeArrowheads="1"/>
          </p:cNvSpPr>
          <p:nvPr/>
        </p:nvSpPr>
        <p:spPr bwMode="auto">
          <a:xfrm>
            <a:off x="5678488" y="3759200"/>
            <a:ext cx="333375" cy="385763"/>
          </a:xfrm>
          <a:custGeom>
            <a:avLst/>
            <a:gdLst>
              <a:gd name="T0" fmla="*/ 2147483647 w 1110"/>
              <a:gd name="T1" fmla="*/ 2147483647 h 1335"/>
              <a:gd name="T2" fmla="*/ 2147483647 w 1110"/>
              <a:gd name="T3" fmla="*/ 2147483647 h 1335"/>
              <a:gd name="T4" fmla="*/ 2147483647 w 1110"/>
              <a:gd name="T5" fmla="*/ 2147483647 h 1335"/>
              <a:gd name="T6" fmla="*/ 2147483647 w 1110"/>
              <a:gd name="T7" fmla="*/ 2147483647 h 1335"/>
              <a:gd name="T8" fmla="*/ 2147483647 w 1110"/>
              <a:gd name="T9" fmla="*/ 2147483647 h 1335"/>
              <a:gd name="T10" fmla="*/ 2147483647 w 1110"/>
              <a:gd name="T11" fmla="*/ 2147483647 h 1335"/>
              <a:gd name="T12" fmla="*/ 2147483647 w 1110"/>
              <a:gd name="T13" fmla="*/ 2147483647 h 1335"/>
              <a:gd name="T14" fmla="*/ 2147483647 w 1110"/>
              <a:gd name="T15" fmla="*/ 2147483647 h 1335"/>
              <a:gd name="T16" fmla="*/ 2147483647 w 1110"/>
              <a:gd name="T17" fmla="*/ 2147483647 h 1335"/>
              <a:gd name="T18" fmla="*/ 2147483647 w 1110"/>
              <a:gd name="T19" fmla="*/ 2147483647 h 1335"/>
              <a:gd name="T20" fmla="*/ 2147483647 w 1110"/>
              <a:gd name="T21" fmla="*/ 2147483647 h 1335"/>
              <a:gd name="T22" fmla="*/ 2147483647 w 1110"/>
              <a:gd name="T23" fmla="*/ 2147483647 h 1335"/>
              <a:gd name="T24" fmla="*/ 2147483647 w 1110"/>
              <a:gd name="T25" fmla="*/ 2147483647 h 1335"/>
              <a:gd name="T26" fmla="*/ 2147483647 w 1110"/>
              <a:gd name="T27" fmla="*/ 2147483647 h 1335"/>
              <a:gd name="T28" fmla="*/ 2147483647 w 1110"/>
              <a:gd name="T29" fmla="*/ 2147483647 h 1335"/>
              <a:gd name="T30" fmla="*/ 2147483647 w 1110"/>
              <a:gd name="T31" fmla="*/ 2147483647 h 1335"/>
              <a:gd name="T32" fmla="*/ 2147483647 w 1110"/>
              <a:gd name="T33" fmla="*/ 2147483647 h 1335"/>
              <a:gd name="T34" fmla="*/ 2147483647 w 1110"/>
              <a:gd name="T35" fmla="*/ 2147483647 h 1335"/>
              <a:gd name="T36" fmla="*/ 2147483647 w 1110"/>
              <a:gd name="T37" fmla="*/ 2147483647 h 1335"/>
              <a:gd name="T38" fmla="*/ 2147483647 w 1110"/>
              <a:gd name="T39" fmla="*/ 2147483647 h 1335"/>
              <a:gd name="T40" fmla="*/ 2147483647 w 1110"/>
              <a:gd name="T41" fmla="*/ 2147483647 h 1335"/>
              <a:gd name="T42" fmla="*/ 2147483647 w 1110"/>
              <a:gd name="T43" fmla="*/ 2147483647 h 1335"/>
              <a:gd name="T44" fmla="*/ 0 w 1110"/>
              <a:gd name="T45" fmla="*/ 2147483647 h 1335"/>
              <a:gd name="T46" fmla="*/ 2147483647 w 1110"/>
              <a:gd name="T47" fmla="*/ 2147483647 h 1335"/>
              <a:gd name="T48" fmla="*/ 2147483647 w 1110"/>
              <a:gd name="T49" fmla="*/ 2147483647 h 1335"/>
              <a:gd name="T50" fmla="*/ 2147483647 w 1110"/>
              <a:gd name="T51" fmla="*/ 2147483647 h 1335"/>
              <a:gd name="T52" fmla="*/ 2147483647 w 1110"/>
              <a:gd name="T53" fmla="*/ 2147483647 h 1335"/>
              <a:gd name="T54" fmla="*/ 2147483647 w 1110"/>
              <a:gd name="T55" fmla="*/ 2147483647 h 1335"/>
              <a:gd name="T56" fmla="*/ 2147483647 w 1110"/>
              <a:gd name="T57" fmla="*/ 2147483647 h 1335"/>
              <a:gd name="T58" fmla="*/ 2147483647 w 1110"/>
              <a:gd name="T59" fmla="*/ 2147483647 h 1335"/>
              <a:gd name="T60" fmla="*/ 2147483647 w 1110"/>
              <a:gd name="T61" fmla="*/ 2147483647 h 1335"/>
              <a:gd name="T62" fmla="*/ 2147483647 w 1110"/>
              <a:gd name="T63" fmla="*/ 2147483647 h 1335"/>
              <a:gd name="T64" fmla="*/ 2147483647 w 1110"/>
              <a:gd name="T65" fmla="*/ 2147483647 h 1335"/>
              <a:gd name="T66" fmla="*/ 2147483647 w 1110"/>
              <a:gd name="T67" fmla="*/ 2147483647 h 1335"/>
              <a:gd name="T68" fmla="*/ 2147483647 w 1110"/>
              <a:gd name="T69" fmla="*/ 2147483647 h 1335"/>
              <a:gd name="T70" fmla="*/ 2147483647 w 1110"/>
              <a:gd name="T71" fmla="*/ 2147483647 h 1335"/>
              <a:gd name="T72" fmla="*/ 2147483647 w 1110"/>
              <a:gd name="T73" fmla="*/ 2147483647 h 1335"/>
              <a:gd name="T74" fmla="*/ 2147483647 w 1110"/>
              <a:gd name="T75" fmla="*/ 2147483647 h 1335"/>
              <a:gd name="T76" fmla="*/ 2147483647 w 1110"/>
              <a:gd name="T77" fmla="*/ 2147483647 h 1335"/>
              <a:gd name="T78" fmla="*/ 2147483647 w 1110"/>
              <a:gd name="T79" fmla="*/ 2147483647 h 1335"/>
              <a:gd name="T80" fmla="*/ 2147483647 w 1110"/>
              <a:gd name="T81" fmla="*/ 2147483647 h 1335"/>
              <a:gd name="T82" fmla="*/ 2147483647 w 1110"/>
              <a:gd name="T83" fmla="*/ 2147483647 h 1335"/>
              <a:gd name="T84" fmla="*/ 2147483647 w 1110"/>
              <a:gd name="T85" fmla="*/ 2147483647 h 1335"/>
              <a:gd name="T86" fmla="*/ 2147483647 w 1110"/>
              <a:gd name="T87" fmla="*/ 2147483647 h 1335"/>
              <a:gd name="T88" fmla="*/ 2147483647 w 1110"/>
              <a:gd name="T89" fmla="*/ 0 h 1335"/>
              <a:gd name="T90" fmla="*/ 2147483647 w 1110"/>
              <a:gd name="T91" fmla="*/ 0 h 1335"/>
              <a:gd name="T92" fmla="*/ 2147483647 w 1110"/>
              <a:gd name="T93" fmla="*/ 0 h 1335"/>
              <a:gd name="T94" fmla="*/ 2147483647 w 1110"/>
              <a:gd name="T95" fmla="*/ 2147483647 h 1335"/>
              <a:gd name="T96" fmla="*/ 2147483647 w 1110"/>
              <a:gd name="T97" fmla="*/ 2147483647 h 1335"/>
              <a:gd name="T98" fmla="*/ 2147483647 w 1110"/>
              <a:gd name="T99" fmla="*/ 2147483647 h 1335"/>
              <a:gd name="T100" fmla="*/ 2147483647 w 1110"/>
              <a:gd name="T101" fmla="*/ 2147483647 h 1335"/>
              <a:gd name="T102" fmla="*/ 2147483647 w 1110"/>
              <a:gd name="T103" fmla="*/ 2147483647 h 1335"/>
              <a:gd name="T104" fmla="*/ 2147483647 w 1110"/>
              <a:gd name="T105" fmla="*/ 2147483647 h 1335"/>
              <a:gd name="T106" fmla="*/ 2147483647 w 1110"/>
              <a:gd name="T107" fmla="*/ 2147483647 h 1335"/>
              <a:gd name="T108" fmla="*/ 2147483647 w 1110"/>
              <a:gd name="T109" fmla="*/ 2147483647 h 1335"/>
              <a:gd name="T110" fmla="*/ 2147483647 w 1110"/>
              <a:gd name="T111" fmla="*/ 2147483647 h 1335"/>
              <a:gd name="T112" fmla="*/ 2147483647 w 1110"/>
              <a:gd name="T113" fmla="*/ 2147483647 h 1335"/>
              <a:gd name="T114" fmla="*/ 2147483647 w 1110"/>
              <a:gd name="T115" fmla="*/ 2147483647 h 1335"/>
              <a:gd name="T116" fmla="*/ 2147483647 w 1110"/>
              <a:gd name="T117" fmla="*/ 2147483647 h 1335"/>
              <a:gd name="T118" fmla="*/ 2147483647 w 1110"/>
              <a:gd name="T119" fmla="*/ 2147483647 h 1335"/>
              <a:gd name="T120" fmla="*/ 2147483647 w 1110"/>
              <a:gd name="T121" fmla="*/ 2147483647 h 1335"/>
              <a:gd name="T122" fmla="*/ 2147483647 w 1110"/>
              <a:gd name="T123" fmla="*/ 2147483647 h 1335"/>
              <a:gd name="T124" fmla="*/ 2147483647 w 1110"/>
              <a:gd name="T125" fmla="*/ 2147483647 h 13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10"/>
              <a:gd name="T190" fmla="*/ 0 h 1335"/>
              <a:gd name="T191" fmla="*/ 1110 w 1110"/>
              <a:gd name="T192" fmla="*/ 1335 h 13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10" h="1335">
                <a:moveTo>
                  <a:pt x="1085" y="406"/>
                </a:moveTo>
                <a:lnTo>
                  <a:pt x="1085" y="406"/>
                </a:lnTo>
                <a:lnTo>
                  <a:pt x="1106" y="445"/>
                </a:lnTo>
                <a:lnTo>
                  <a:pt x="1109" y="450"/>
                </a:lnTo>
                <a:lnTo>
                  <a:pt x="1109" y="451"/>
                </a:lnTo>
                <a:lnTo>
                  <a:pt x="990" y="549"/>
                </a:lnTo>
                <a:lnTo>
                  <a:pt x="975" y="562"/>
                </a:lnTo>
                <a:lnTo>
                  <a:pt x="973" y="563"/>
                </a:lnTo>
                <a:lnTo>
                  <a:pt x="973" y="564"/>
                </a:lnTo>
                <a:lnTo>
                  <a:pt x="933" y="683"/>
                </a:lnTo>
                <a:lnTo>
                  <a:pt x="928" y="698"/>
                </a:lnTo>
                <a:lnTo>
                  <a:pt x="927" y="700"/>
                </a:lnTo>
                <a:lnTo>
                  <a:pt x="927" y="701"/>
                </a:lnTo>
                <a:lnTo>
                  <a:pt x="973" y="767"/>
                </a:lnTo>
                <a:lnTo>
                  <a:pt x="913" y="907"/>
                </a:lnTo>
                <a:lnTo>
                  <a:pt x="906" y="924"/>
                </a:lnTo>
                <a:lnTo>
                  <a:pt x="905" y="926"/>
                </a:lnTo>
                <a:lnTo>
                  <a:pt x="905" y="1130"/>
                </a:lnTo>
                <a:lnTo>
                  <a:pt x="679" y="1063"/>
                </a:lnTo>
                <a:lnTo>
                  <a:pt x="541" y="1221"/>
                </a:lnTo>
                <a:lnTo>
                  <a:pt x="523" y="1241"/>
                </a:lnTo>
                <a:lnTo>
                  <a:pt x="521" y="1243"/>
                </a:lnTo>
                <a:lnTo>
                  <a:pt x="384" y="1265"/>
                </a:lnTo>
                <a:lnTo>
                  <a:pt x="226" y="1326"/>
                </a:lnTo>
                <a:lnTo>
                  <a:pt x="207" y="1333"/>
                </a:lnTo>
                <a:lnTo>
                  <a:pt x="204" y="1334"/>
                </a:lnTo>
                <a:lnTo>
                  <a:pt x="204" y="1243"/>
                </a:lnTo>
                <a:lnTo>
                  <a:pt x="113" y="1243"/>
                </a:lnTo>
                <a:lnTo>
                  <a:pt x="158" y="1152"/>
                </a:lnTo>
                <a:lnTo>
                  <a:pt x="0" y="1130"/>
                </a:lnTo>
                <a:lnTo>
                  <a:pt x="67" y="1084"/>
                </a:lnTo>
                <a:lnTo>
                  <a:pt x="128" y="1005"/>
                </a:lnTo>
                <a:lnTo>
                  <a:pt x="136" y="995"/>
                </a:lnTo>
                <a:lnTo>
                  <a:pt x="137" y="994"/>
                </a:lnTo>
                <a:lnTo>
                  <a:pt x="137" y="993"/>
                </a:lnTo>
                <a:lnTo>
                  <a:pt x="215" y="1014"/>
                </a:lnTo>
                <a:lnTo>
                  <a:pt x="225" y="1017"/>
                </a:lnTo>
                <a:lnTo>
                  <a:pt x="226" y="1017"/>
                </a:lnTo>
                <a:lnTo>
                  <a:pt x="226" y="926"/>
                </a:lnTo>
                <a:lnTo>
                  <a:pt x="204" y="791"/>
                </a:lnTo>
                <a:lnTo>
                  <a:pt x="249" y="722"/>
                </a:lnTo>
                <a:lnTo>
                  <a:pt x="158" y="655"/>
                </a:lnTo>
                <a:lnTo>
                  <a:pt x="249" y="521"/>
                </a:lnTo>
                <a:lnTo>
                  <a:pt x="182" y="406"/>
                </a:lnTo>
                <a:lnTo>
                  <a:pt x="295" y="317"/>
                </a:lnTo>
                <a:lnTo>
                  <a:pt x="373" y="394"/>
                </a:lnTo>
                <a:lnTo>
                  <a:pt x="383" y="404"/>
                </a:lnTo>
                <a:lnTo>
                  <a:pt x="384" y="405"/>
                </a:lnTo>
                <a:lnTo>
                  <a:pt x="384" y="406"/>
                </a:lnTo>
                <a:lnTo>
                  <a:pt x="475" y="406"/>
                </a:lnTo>
                <a:lnTo>
                  <a:pt x="475" y="317"/>
                </a:lnTo>
                <a:lnTo>
                  <a:pt x="555" y="276"/>
                </a:lnTo>
                <a:lnTo>
                  <a:pt x="565" y="271"/>
                </a:lnTo>
                <a:lnTo>
                  <a:pt x="566" y="271"/>
                </a:lnTo>
                <a:lnTo>
                  <a:pt x="408" y="225"/>
                </a:lnTo>
                <a:lnTo>
                  <a:pt x="507" y="185"/>
                </a:lnTo>
                <a:lnTo>
                  <a:pt x="519" y="180"/>
                </a:lnTo>
                <a:lnTo>
                  <a:pt x="521" y="180"/>
                </a:lnTo>
                <a:lnTo>
                  <a:pt x="543" y="21"/>
                </a:lnTo>
                <a:lnTo>
                  <a:pt x="641" y="2"/>
                </a:lnTo>
                <a:lnTo>
                  <a:pt x="653" y="0"/>
                </a:lnTo>
                <a:lnTo>
                  <a:pt x="655" y="0"/>
                </a:lnTo>
                <a:lnTo>
                  <a:pt x="701" y="67"/>
                </a:lnTo>
                <a:lnTo>
                  <a:pt x="760" y="127"/>
                </a:lnTo>
                <a:lnTo>
                  <a:pt x="767" y="134"/>
                </a:lnTo>
                <a:lnTo>
                  <a:pt x="768" y="135"/>
                </a:lnTo>
                <a:lnTo>
                  <a:pt x="768" y="136"/>
                </a:lnTo>
                <a:lnTo>
                  <a:pt x="630" y="254"/>
                </a:lnTo>
                <a:lnTo>
                  <a:pt x="612" y="268"/>
                </a:lnTo>
                <a:lnTo>
                  <a:pt x="610" y="270"/>
                </a:lnTo>
                <a:lnTo>
                  <a:pt x="610" y="271"/>
                </a:lnTo>
                <a:lnTo>
                  <a:pt x="670" y="369"/>
                </a:lnTo>
                <a:lnTo>
                  <a:pt x="678" y="382"/>
                </a:lnTo>
                <a:lnTo>
                  <a:pt x="679" y="383"/>
                </a:lnTo>
                <a:lnTo>
                  <a:pt x="679" y="384"/>
                </a:lnTo>
                <a:lnTo>
                  <a:pt x="778" y="343"/>
                </a:lnTo>
                <a:lnTo>
                  <a:pt x="790" y="338"/>
                </a:lnTo>
                <a:lnTo>
                  <a:pt x="792" y="338"/>
                </a:lnTo>
                <a:lnTo>
                  <a:pt x="910" y="457"/>
                </a:lnTo>
                <a:lnTo>
                  <a:pt x="925" y="472"/>
                </a:lnTo>
                <a:lnTo>
                  <a:pt x="927" y="474"/>
                </a:lnTo>
                <a:lnTo>
                  <a:pt x="927" y="475"/>
                </a:lnTo>
                <a:lnTo>
                  <a:pt x="1085" y="406"/>
                </a:lnTo>
              </a:path>
            </a:pathLst>
          </a:custGeom>
          <a:solidFill>
            <a:srgbClr val="FF99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35" name="Freeform 8" descr="90%"/>
          <p:cNvSpPr>
            <a:spLocks noChangeArrowheads="1"/>
          </p:cNvSpPr>
          <p:nvPr/>
        </p:nvSpPr>
        <p:spPr bwMode="auto">
          <a:xfrm>
            <a:off x="5713413" y="4959350"/>
            <a:ext cx="204787" cy="415925"/>
          </a:xfrm>
          <a:custGeom>
            <a:avLst/>
            <a:gdLst>
              <a:gd name="T0" fmla="*/ 2147483647 w 680"/>
              <a:gd name="T1" fmla="*/ 0 h 1447"/>
              <a:gd name="T2" fmla="*/ 2147483647 w 680"/>
              <a:gd name="T3" fmla="*/ 0 h 1447"/>
              <a:gd name="T4" fmla="*/ 2147483647 w 680"/>
              <a:gd name="T5" fmla="*/ 2147483647 h 1447"/>
              <a:gd name="T6" fmla="*/ 2147483647 w 680"/>
              <a:gd name="T7" fmla="*/ 2147483647 h 1447"/>
              <a:gd name="T8" fmla="*/ 2147483647 w 680"/>
              <a:gd name="T9" fmla="*/ 2147483647 h 1447"/>
              <a:gd name="T10" fmla="*/ 2147483647 w 680"/>
              <a:gd name="T11" fmla="*/ 2147483647 h 1447"/>
              <a:gd name="T12" fmla="*/ 2147483647 w 680"/>
              <a:gd name="T13" fmla="*/ 2147483647 h 1447"/>
              <a:gd name="T14" fmla="*/ 2147483647 w 680"/>
              <a:gd name="T15" fmla="*/ 2147483647 h 1447"/>
              <a:gd name="T16" fmla="*/ 2147483647 w 680"/>
              <a:gd name="T17" fmla="*/ 2147483647 h 1447"/>
              <a:gd name="T18" fmla="*/ 2147483647 w 680"/>
              <a:gd name="T19" fmla="*/ 2147483647 h 1447"/>
              <a:gd name="T20" fmla="*/ 2147483647 w 680"/>
              <a:gd name="T21" fmla="*/ 2147483647 h 1447"/>
              <a:gd name="T22" fmla="*/ 2147483647 w 680"/>
              <a:gd name="T23" fmla="*/ 2147483647 h 1447"/>
              <a:gd name="T24" fmla="*/ 2147483647 w 680"/>
              <a:gd name="T25" fmla="*/ 2147483647 h 1447"/>
              <a:gd name="T26" fmla="*/ 2147483647 w 680"/>
              <a:gd name="T27" fmla="*/ 2147483647 h 1447"/>
              <a:gd name="T28" fmla="*/ 2147483647 w 680"/>
              <a:gd name="T29" fmla="*/ 2147483647 h 1447"/>
              <a:gd name="T30" fmla="*/ 2147483647 w 680"/>
              <a:gd name="T31" fmla="*/ 2147483647 h 1447"/>
              <a:gd name="T32" fmla="*/ 2147483647 w 680"/>
              <a:gd name="T33" fmla="*/ 2147483647 h 1447"/>
              <a:gd name="T34" fmla="*/ 2147483647 w 680"/>
              <a:gd name="T35" fmla="*/ 2147483647 h 1447"/>
              <a:gd name="T36" fmla="*/ 2147483647 w 680"/>
              <a:gd name="T37" fmla="*/ 2147483647 h 1447"/>
              <a:gd name="T38" fmla="*/ 2147483647 w 680"/>
              <a:gd name="T39" fmla="*/ 2147483647 h 1447"/>
              <a:gd name="T40" fmla="*/ 2147483647 w 680"/>
              <a:gd name="T41" fmla="*/ 2147483647 h 1447"/>
              <a:gd name="T42" fmla="*/ 2147483647 w 680"/>
              <a:gd name="T43" fmla="*/ 2147483647 h 1447"/>
              <a:gd name="T44" fmla="*/ 2147483647 w 680"/>
              <a:gd name="T45" fmla="*/ 2147483647 h 1447"/>
              <a:gd name="T46" fmla="*/ 0 w 680"/>
              <a:gd name="T47" fmla="*/ 2147483647 h 1447"/>
              <a:gd name="T48" fmla="*/ 2147483647 w 680"/>
              <a:gd name="T49" fmla="*/ 2147483647 h 1447"/>
              <a:gd name="T50" fmla="*/ 2147483647 w 680"/>
              <a:gd name="T51" fmla="*/ 2147483647 h 1447"/>
              <a:gd name="T52" fmla="*/ 2147483647 w 680"/>
              <a:gd name="T53" fmla="*/ 0 h 14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80"/>
              <a:gd name="T82" fmla="*/ 0 h 1447"/>
              <a:gd name="T83" fmla="*/ 680 w 680"/>
              <a:gd name="T84" fmla="*/ 1447 h 14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80" h="1447">
                <a:moveTo>
                  <a:pt x="204" y="0"/>
                </a:moveTo>
                <a:lnTo>
                  <a:pt x="271" y="0"/>
                </a:lnTo>
                <a:lnTo>
                  <a:pt x="271" y="89"/>
                </a:lnTo>
                <a:lnTo>
                  <a:pt x="612" y="112"/>
                </a:lnTo>
                <a:lnTo>
                  <a:pt x="679" y="247"/>
                </a:lnTo>
                <a:lnTo>
                  <a:pt x="612" y="338"/>
                </a:lnTo>
                <a:lnTo>
                  <a:pt x="566" y="338"/>
                </a:lnTo>
                <a:lnTo>
                  <a:pt x="521" y="497"/>
                </a:lnTo>
                <a:lnTo>
                  <a:pt x="475" y="542"/>
                </a:lnTo>
                <a:lnTo>
                  <a:pt x="542" y="610"/>
                </a:lnTo>
                <a:lnTo>
                  <a:pt x="475" y="723"/>
                </a:lnTo>
                <a:lnTo>
                  <a:pt x="408" y="790"/>
                </a:lnTo>
                <a:lnTo>
                  <a:pt x="430" y="1016"/>
                </a:lnTo>
                <a:lnTo>
                  <a:pt x="408" y="1107"/>
                </a:lnTo>
                <a:lnTo>
                  <a:pt x="362" y="1131"/>
                </a:lnTo>
                <a:lnTo>
                  <a:pt x="362" y="1244"/>
                </a:lnTo>
                <a:lnTo>
                  <a:pt x="341" y="1333"/>
                </a:lnTo>
                <a:lnTo>
                  <a:pt x="362" y="1446"/>
                </a:lnTo>
                <a:lnTo>
                  <a:pt x="113" y="1424"/>
                </a:lnTo>
                <a:lnTo>
                  <a:pt x="69" y="1357"/>
                </a:lnTo>
                <a:lnTo>
                  <a:pt x="91" y="1266"/>
                </a:lnTo>
                <a:lnTo>
                  <a:pt x="136" y="1061"/>
                </a:lnTo>
                <a:lnTo>
                  <a:pt x="24" y="1061"/>
                </a:lnTo>
                <a:lnTo>
                  <a:pt x="0" y="881"/>
                </a:lnTo>
                <a:lnTo>
                  <a:pt x="204" y="384"/>
                </a:lnTo>
                <a:lnTo>
                  <a:pt x="158" y="45"/>
                </a:lnTo>
                <a:lnTo>
                  <a:pt x="204" y="0"/>
                </a:lnTo>
              </a:path>
            </a:pathLst>
          </a:custGeom>
          <a:pattFill prst="pct90">
            <a:fgClr>
              <a:srgbClr val="FFCC99"/>
            </a:fgClr>
            <a:bgClr>
              <a:srgbClr val="003366"/>
            </a:bgClr>
          </a:patt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36" name="Freeform 9"/>
          <p:cNvSpPr>
            <a:spLocks noChangeArrowheads="1"/>
          </p:cNvSpPr>
          <p:nvPr/>
        </p:nvSpPr>
        <p:spPr bwMode="auto">
          <a:xfrm>
            <a:off x="5726113" y="4840288"/>
            <a:ext cx="795337" cy="601662"/>
          </a:xfrm>
          <a:custGeom>
            <a:avLst/>
            <a:gdLst>
              <a:gd name="T0" fmla="*/ 2147483647 w 2648"/>
              <a:gd name="T1" fmla="*/ 2147483647 h 2084"/>
              <a:gd name="T2" fmla="*/ 2147483647 w 2648"/>
              <a:gd name="T3" fmla="*/ 2147483647 h 2084"/>
              <a:gd name="T4" fmla="*/ 2147483647 w 2648"/>
              <a:gd name="T5" fmla="*/ 2147483647 h 2084"/>
              <a:gd name="T6" fmla="*/ 2147483647 w 2648"/>
              <a:gd name="T7" fmla="*/ 2147483647 h 2084"/>
              <a:gd name="T8" fmla="*/ 2147483647 w 2648"/>
              <a:gd name="T9" fmla="*/ 2147483647 h 2084"/>
              <a:gd name="T10" fmla="*/ 2147483647 w 2648"/>
              <a:gd name="T11" fmla="*/ 2147483647 h 2084"/>
              <a:gd name="T12" fmla="*/ 2147483647 w 2648"/>
              <a:gd name="T13" fmla="*/ 2147483647 h 2084"/>
              <a:gd name="T14" fmla="*/ 2147483647 w 2648"/>
              <a:gd name="T15" fmla="*/ 2147483647 h 2084"/>
              <a:gd name="T16" fmla="*/ 2147483647 w 2648"/>
              <a:gd name="T17" fmla="*/ 2147483647 h 2084"/>
              <a:gd name="T18" fmla="*/ 2147483647 w 2648"/>
              <a:gd name="T19" fmla="*/ 2147483647 h 2084"/>
              <a:gd name="T20" fmla="*/ 2147483647 w 2648"/>
              <a:gd name="T21" fmla="*/ 2147483647 h 2084"/>
              <a:gd name="T22" fmla="*/ 2147483647 w 2648"/>
              <a:gd name="T23" fmla="*/ 2147483647 h 2084"/>
              <a:gd name="T24" fmla="*/ 2147483647 w 2648"/>
              <a:gd name="T25" fmla="*/ 2147483647 h 2084"/>
              <a:gd name="T26" fmla="*/ 2147483647 w 2648"/>
              <a:gd name="T27" fmla="*/ 2147483647 h 2084"/>
              <a:gd name="T28" fmla="*/ 2147483647 w 2648"/>
              <a:gd name="T29" fmla="*/ 2147483647 h 2084"/>
              <a:gd name="T30" fmla="*/ 2147483647 w 2648"/>
              <a:gd name="T31" fmla="*/ 2147483647 h 2084"/>
              <a:gd name="T32" fmla="*/ 2147483647 w 2648"/>
              <a:gd name="T33" fmla="*/ 2147483647 h 2084"/>
              <a:gd name="T34" fmla="*/ 2147483647 w 2648"/>
              <a:gd name="T35" fmla="*/ 2147483647 h 2084"/>
              <a:gd name="T36" fmla="*/ 2147483647 w 2648"/>
              <a:gd name="T37" fmla="*/ 2147483647 h 2084"/>
              <a:gd name="T38" fmla="*/ 2147483647 w 2648"/>
              <a:gd name="T39" fmla="*/ 2147483647 h 2084"/>
              <a:gd name="T40" fmla="*/ 2147483647 w 2648"/>
              <a:gd name="T41" fmla="*/ 2147483647 h 2084"/>
              <a:gd name="T42" fmla="*/ 2147483647 w 2648"/>
              <a:gd name="T43" fmla="*/ 2147483647 h 2084"/>
              <a:gd name="T44" fmla="*/ 2147483647 w 2648"/>
              <a:gd name="T45" fmla="*/ 2147483647 h 2084"/>
              <a:gd name="T46" fmla="*/ 2147483647 w 2648"/>
              <a:gd name="T47" fmla="*/ 2147483647 h 2084"/>
              <a:gd name="T48" fmla="*/ 2147483647 w 2648"/>
              <a:gd name="T49" fmla="*/ 2147483647 h 2084"/>
              <a:gd name="T50" fmla="*/ 2147483647 w 2648"/>
              <a:gd name="T51" fmla="*/ 2147483647 h 2084"/>
              <a:gd name="T52" fmla="*/ 2147483647 w 2648"/>
              <a:gd name="T53" fmla="*/ 2147483647 h 2084"/>
              <a:gd name="T54" fmla="*/ 2147483647 w 2648"/>
              <a:gd name="T55" fmla="*/ 2147483647 h 2084"/>
              <a:gd name="T56" fmla="*/ 2147483647 w 2648"/>
              <a:gd name="T57" fmla="*/ 2147483647 h 2084"/>
              <a:gd name="T58" fmla="*/ 2147483647 w 2648"/>
              <a:gd name="T59" fmla="*/ 2147483647 h 2084"/>
              <a:gd name="T60" fmla="*/ 2147483647 w 2648"/>
              <a:gd name="T61" fmla="*/ 0 h 2084"/>
              <a:gd name="T62" fmla="*/ 2147483647 w 2648"/>
              <a:gd name="T63" fmla="*/ 2147483647 h 2084"/>
              <a:gd name="T64" fmla="*/ 2147483647 w 2648"/>
              <a:gd name="T65" fmla="*/ 2147483647 h 2084"/>
              <a:gd name="T66" fmla="*/ 0 w 2648"/>
              <a:gd name="T67" fmla="*/ 2147483647 h 2084"/>
              <a:gd name="T68" fmla="*/ 2147483647 w 2648"/>
              <a:gd name="T69" fmla="*/ 2147483647 h 2084"/>
              <a:gd name="T70" fmla="*/ 2147483647 w 2648"/>
              <a:gd name="T71" fmla="*/ 2147483647 h 2084"/>
              <a:gd name="T72" fmla="*/ 2147483647 w 2648"/>
              <a:gd name="T73" fmla="*/ 2147483647 h 2084"/>
              <a:gd name="T74" fmla="*/ 2147483647 w 2648"/>
              <a:gd name="T75" fmla="*/ 2147483647 h 2084"/>
              <a:gd name="T76" fmla="*/ 2147483647 w 2648"/>
              <a:gd name="T77" fmla="*/ 2147483647 h 2084"/>
              <a:gd name="T78" fmla="*/ 2147483647 w 2648"/>
              <a:gd name="T79" fmla="*/ 2147483647 h 2084"/>
              <a:gd name="T80" fmla="*/ 2147483647 w 2648"/>
              <a:gd name="T81" fmla="*/ 2147483647 h 2084"/>
              <a:gd name="T82" fmla="*/ 2147483647 w 2648"/>
              <a:gd name="T83" fmla="*/ 2147483647 h 2084"/>
              <a:gd name="T84" fmla="*/ 2147483647 w 2648"/>
              <a:gd name="T85" fmla="*/ 2147483647 h 2084"/>
              <a:gd name="T86" fmla="*/ 2147483647 w 2648"/>
              <a:gd name="T87" fmla="*/ 2147483647 h 2084"/>
              <a:gd name="T88" fmla="*/ 2147483647 w 2648"/>
              <a:gd name="T89" fmla="*/ 2147483647 h 2084"/>
              <a:gd name="T90" fmla="*/ 2147483647 w 2648"/>
              <a:gd name="T91" fmla="*/ 2147483647 h 2084"/>
              <a:gd name="T92" fmla="*/ 2147483647 w 2648"/>
              <a:gd name="T93" fmla="*/ 2147483647 h 2084"/>
              <a:gd name="T94" fmla="*/ 2147483647 w 2648"/>
              <a:gd name="T95" fmla="*/ 2147483647 h 2084"/>
              <a:gd name="T96" fmla="*/ 2147483647 w 2648"/>
              <a:gd name="T97" fmla="*/ 2147483647 h 2084"/>
              <a:gd name="T98" fmla="*/ 2147483647 w 2648"/>
              <a:gd name="T99" fmla="*/ 2147483647 h 2084"/>
              <a:gd name="T100" fmla="*/ 2147483647 w 2648"/>
              <a:gd name="T101" fmla="*/ 2147483647 h 2084"/>
              <a:gd name="T102" fmla="*/ 2147483647 w 2648"/>
              <a:gd name="T103" fmla="*/ 2147483647 h 2084"/>
              <a:gd name="T104" fmla="*/ 2147483647 w 2648"/>
              <a:gd name="T105" fmla="*/ 2147483647 h 2084"/>
              <a:gd name="T106" fmla="*/ 2147483647 w 2648"/>
              <a:gd name="T107" fmla="*/ 2147483647 h 2084"/>
              <a:gd name="T108" fmla="*/ 2147483647 w 2648"/>
              <a:gd name="T109" fmla="*/ 2147483647 h 2084"/>
              <a:gd name="T110" fmla="*/ 2147483647 w 2648"/>
              <a:gd name="T111" fmla="*/ 2147483647 h 2084"/>
              <a:gd name="T112" fmla="*/ 2147483647 w 2648"/>
              <a:gd name="T113" fmla="*/ 2147483647 h 20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48"/>
              <a:gd name="T172" fmla="*/ 0 h 2084"/>
              <a:gd name="T173" fmla="*/ 2648 w 2648"/>
              <a:gd name="T174" fmla="*/ 2084 h 20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48" h="2084">
                <a:moveTo>
                  <a:pt x="656" y="2083"/>
                </a:moveTo>
                <a:lnTo>
                  <a:pt x="702" y="2013"/>
                </a:lnTo>
                <a:lnTo>
                  <a:pt x="838" y="2037"/>
                </a:lnTo>
                <a:lnTo>
                  <a:pt x="973" y="1968"/>
                </a:lnTo>
                <a:lnTo>
                  <a:pt x="1177" y="1946"/>
                </a:lnTo>
                <a:lnTo>
                  <a:pt x="1470" y="1992"/>
                </a:lnTo>
                <a:lnTo>
                  <a:pt x="1583" y="1855"/>
                </a:lnTo>
                <a:lnTo>
                  <a:pt x="1766" y="1833"/>
                </a:lnTo>
                <a:lnTo>
                  <a:pt x="1833" y="1607"/>
                </a:lnTo>
                <a:lnTo>
                  <a:pt x="1900" y="1470"/>
                </a:lnTo>
                <a:lnTo>
                  <a:pt x="1833" y="1268"/>
                </a:lnTo>
                <a:lnTo>
                  <a:pt x="2013" y="1019"/>
                </a:lnTo>
                <a:lnTo>
                  <a:pt x="2150" y="973"/>
                </a:lnTo>
                <a:lnTo>
                  <a:pt x="2150" y="882"/>
                </a:lnTo>
                <a:lnTo>
                  <a:pt x="2580" y="726"/>
                </a:lnTo>
                <a:lnTo>
                  <a:pt x="2647" y="498"/>
                </a:lnTo>
                <a:lnTo>
                  <a:pt x="2510" y="521"/>
                </a:lnTo>
                <a:lnTo>
                  <a:pt x="2352" y="454"/>
                </a:lnTo>
                <a:lnTo>
                  <a:pt x="2285" y="521"/>
                </a:lnTo>
                <a:lnTo>
                  <a:pt x="2239" y="454"/>
                </a:lnTo>
                <a:lnTo>
                  <a:pt x="2080" y="363"/>
                </a:lnTo>
                <a:lnTo>
                  <a:pt x="2013" y="409"/>
                </a:lnTo>
                <a:lnTo>
                  <a:pt x="1583" y="159"/>
                </a:lnTo>
                <a:lnTo>
                  <a:pt x="1312" y="204"/>
                </a:lnTo>
                <a:lnTo>
                  <a:pt x="1223" y="113"/>
                </a:lnTo>
                <a:lnTo>
                  <a:pt x="1064" y="159"/>
                </a:lnTo>
                <a:lnTo>
                  <a:pt x="951" y="91"/>
                </a:lnTo>
                <a:lnTo>
                  <a:pt x="793" y="159"/>
                </a:lnTo>
                <a:lnTo>
                  <a:pt x="747" y="68"/>
                </a:lnTo>
                <a:lnTo>
                  <a:pt x="634" y="91"/>
                </a:lnTo>
                <a:lnTo>
                  <a:pt x="476" y="0"/>
                </a:lnTo>
                <a:lnTo>
                  <a:pt x="250" y="24"/>
                </a:lnTo>
                <a:lnTo>
                  <a:pt x="159" y="91"/>
                </a:lnTo>
                <a:lnTo>
                  <a:pt x="0" y="91"/>
                </a:lnTo>
                <a:lnTo>
                  <a:pt x="24" y="183"/>
                </a:lnTo>
                <a:lnTo>
                  <a:pt x="113" y="250"/>
                </a:lnTo>
                <a:lnTo>
                  <a:pt x="159" y="409"/>
                </a:lnTo>
                <a:lnTo>
                  <a:pt x="226" y="409"/>
                </a:lnTo>
                <a:lnTo>
                  <a:pt x="226" y="498"/>
                </a:lnTo>
                <a:lnTo>
                  <a:pt x="567" y="521"/>
                </a:lnTo>
                <a:lnTo>
                  <a:pt x="634" y="656"/>
                </a:lnTo>
                <a:lnTo>
                  <a:pt x="567" y="747"/>
                </a:lnTo>
                <a:lnTo>
                  <a:pt x="521" y="747"/>
                </a:lnTo>
                <a:lnTo>
                  <a:pt x="476" y="906"/>
                </a:lnTo>
                <a:lnTo>
                  <a:pt x="430" y="951"/>
                </a:lnTo>
                <a:lnTo>
                  <a:pt x="497" y="1019"/>
                </a:lnTo>
                <a:lnTo>
                  <a:pt x="430" y="1132"/>
                </a:lnTo>
                <a:lnTo>
                  <a:pt x="363" y="1199"/>
                </a:lnTo>
                <a:lnTo>
                  <a:pt x="385" y="1425"/>
                </a:lnTo>
                <a:lnTo>
                  <a:pt x="363" y="1516"/>
                </a:lnTo>
                <a:lnTo>
                  <a:pt x="317" y="1540"/>
                </a:lnTo>
                <a:lnTo>
                  <a:pt x="317" y="1653"/>
                </a:lnTo>
                <a:lnTo>
                  <a:pt x="296" y="1742"/>
                </a:lnTo>
                <a:lnTo>
                  <a:pt x="317" y="1855"/>
                </a:lnTo>
                <a:lnTo>
                  <a:pt x="497" y="1855"/>
                </a:lnTo>
                <a:lnTo>
                  <a:pt x="567" y="2083"/>
                </a:lnTo>
                <a:lnTo>
                  <a:pt x="656" y="2083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37" name="Freeform 10"/>
          <p:cNvSpPr>
            <a:spLocks noChangeArrowheads="1"/>
          </p:cNvSpPr>
          <p:nvPr/>
        </p:nvSpPr>
        <p:spPr bwMode="auto">
          <a:xfrm>
            <a:off x="6038850" y="4281488"/>
            <a:ext cx="836613" cy="708025"/>
          </a:xfrm>
          <a:custGeom>
            <a:avLst/>
            <a:gdLst>
              <a:gd name="T0" fmla="*/ 2147483647 w 2785"/>
              <a:gd name="T1" fmla="*/ 2147483647 h 2467"/>
              <a:gd name="T2" fmla="*/ 2147483647 w 2785"/>
              <a:gd name="T3" fmla="*/ 2147483647 h 2467"/>
              <a:gd name="T4" fmla="*/ 2147483647 w 2785"/>
              <a:gd name="T5" fmla="*/ 2147483647 h 2467"/>
              <a:gd name="T6" fmla="*/ 2147483647 w 2785"/>
              <a:gd name="T7" fmla="*/ 2147483647 h 2467"/>
              <a:gd name="T8" fmla="*/ 2147483647 w 2785"/>
              <a:gd name="T9" fmla="*/ 2147483647 h 2467"/>
              <a:gd name="T10" fmla="*/ 2147483647 w 2785"/>
              <a:gd name="T11" fmla="*/ 2147483647 h 2467"/>
              <a:gd name="T12" fmla="*/ 2147483647 w 2785"/>
              <a:gd name="T13" fmla="*/ 2147483647 h 2467"/>
              <a:gd name="T14" fmla="*/ 2147483647 w 2785"/>
              <a:gd name="T15" fmla="*/ 2147483647 h 2467"/>
              <a:gd name="T16" fmla="*/ 2147483647 w 2785"/>
              <a:gd name="T17" fmla="*/ 2147483647 h 2467"/>
              <a:gd name="T18" fmla="*/ 2147483647 w 2785"/>
              <a:gd name="T19" fmla="*/ 2147483647 h 2467"/>
              <a:gd name="T20" fmla="*/ 2147483647 w 2785"/>
              <a:gd name="T21" fmla="*/ 2147483647 h 2467"/>
              <a:gd name="T22" fmla="*/ 2147483647 w 2785"/>
              <a:gd name="T23" fmla="*/ 2147483647 h 2467"/>
              <a:gd name="T24" fmla="*/ 2147483647 w 2785"/>
              <a:gd name="T25" fmla="*/ 2147483647 h 2467"/>
              <a:gd name="T26" fmla="*/ 2147483647 w 2785"/>
              <a:gd name="T27" fmla="*/ 2147483647 h 2467"/>
              <a:gd name="T28" fmla="*/ 2147483647 w 2785"/>
              <a:gd name="T29" fmla="*/ 2147483647 h 2467"/>
              <a:gd name="T30" fmla="*/ 2147483647 w 2785"/>
              <a:gd name="T31" fmla="*/ 2147483647 h 2467"/>
              <a:gd name="T32" fmla="*/ 2147483647 w 2785"/>
              <a:gd name="T33" fmla="*/ 2147483647 h 2467"/>
              <a:gd name="T34" fmla="*/ 2147483647 w 2785"/>
              <a:gd name="T35" fmla="*/ 2147483647 h 2467"/>
              <a:gd name="T36" fmla="*/ 2147483647 w 2785"/>
              <a:gd name="T37" fmla="*/ 2147483647 h 2467"/>
              <a:gd name="T38" fmla="*/ 2147483647 w 2785"/>
              <a:gd name="T39" fmla="*/ 2147483647 h 2467"/>
              <a:gd name="T40" fmla="*/ 2147483647 w 2785"/>
              <a:gd name="T41" fmla="*/ 2147483647 h 2467"/>
              <a:gd name="T42" fmla="*/ 2147483647 w 2785"/>
              <a:gd name="T43" fmla="*/ 2147483647 h 2467"/>
              <a:gd name="T44" fmla="*/ 2147483647 w 2785"/>
              <a:gd name="T45" fmla="*/ 2147483647 h 2467"/>
              <a:gd name="T46" fmla="*/ 2147483647 w 2785"/>
              <a:gd name="T47" fmla="*/ 2147483647 h 2467"/>
              <a:gd name="T48" fmla="*/ 2147483647 w 2785"/>
              <a:gd name="T49" fmla="*/ 0 h 2467"/>
              <a:gd name="T50" fmla="*/ 2147483647 w 2785"/>
              <a:gd name="T51" fmla="*/ 2147483647 h 2467"/>
              <a:gd name="T52" fmla="*/ 2147483647 w 2785"/>
              <a:gd name="T53" fmla="*/ 2147483647 h 2467"/>
              <a:gd name="T54" fmla="*/ 2147483647 w 2785"/>
              <a:gd name="T55" fmla="*/ 2147483647 h 2467"/>
              <a:gd name="T56" fmla="*/ 2147483647 w 2785"/>
              <a:gd name="T57" fmla="*/ 2147483647 h 2467"/>
              <a:gd name="T58" fmla="*/ 2147483647 w 2785"/>
              <a:gd name="T59" fmla="*/ 2147483647 h 2467"/>
              <a:gd name="T60" fmla="*/ 2147483647 w 2785"/>
              <a:gd name="T61" fmla="*/ 2147483647 h 2467"/>
              <a:gd name="T62" fmla="*/ 2147483647 w 2785"/>
              <a:gd name="T63" fmla="*/ 2147483647 h 2467"/>
              <a:gd name="T64" fmla="*/ 2147483647 w 2785"/>
              <a:gd name="T65" fmla="*/ 2147483647 h 2467"/>
              <a:gd name="T66" fmla="*/ 0 w 2785"/>
              <a:gd name="T67" fmla="*/ 2147483647 h 2467"/>
              <a:gd name="T68" fmla="*/ 2147483647 w 2785"/>
              <a:gd name="T69" fmla="*/ 2147483647 h 2467"/>
              <a:gd name="T70" fmla="*/ 2147483647 w 2785"/>
              <a:gd name="T71" fmla="*/ 2147483647 h 2467"/>
              <a:gd name="T72" fmla="*/ 2147483647 w 2785"/>
              <a:gd name="T73" fmla="*/ 2147483647 h 2467"/>
              <a:gd name="T74" fmla="*/ 2147483647 w 2785"/>
              <a:gd name="T75" fmla="*/ 2147483647 h 2467"/>
              <a:gd name="T76" fmla="*/ 2147483647 w 2785"/>
              <a:gd name="T77" fmla="*/ 2147483647 h 2467"/>
              <a:gd name="T78" fmla="*/ 2147483647 w 2785"/>
              <a:gd name="T79" fmla="*/ 2147483647 h 2467"/>
              <a:gd name="T80" fmla="*/ 2147483647 w 2785"/>
              <a:gd name="T81" fmla="*/ 2147483647 h 246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785"/>
              <a:gd name="T124" fmla="*/ 0 h 2467"/>
              <a:gd name="T125" fmla="*/ 2785 w 2785"/>
              <a:gd name="T126" fmla="*/ 2467 h 246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785" h="2467">
                <a:moveTo>
                  <a:pt x="543" y="2104"/>
                </a:moveTo>
                <a:lnTo>
                  <a:pt x="973" y="2354"/>
                </a:lnTo>
                <a:lnTo>
                  <a:pt x="1040" y="2308"/>
                </a:lnTo>
                <a:lnTo>
                  <a:pt x="1199" y="2399"/>
                </a:lnTo>
                <a:lnTo>
                  <a:pt x="1268" y="2330"/>
                </a:lnTo>
                <a:lnTo>
                  <a:pt x="1312" y="2399"/>
                </a:lnTo>
                <a:lnTo>
                  <a:pt x="1470" y="2466"/>
                </a:lnTo>
                <a:lnTo>
                  <a:pt x="1607" y="2443"/>
                </a:lnTo>
                <a:lnTo>
                  <a:pt x="1607" y="2330"/>
                </a:lnTo>
                <a:lnTo>
                  <a:pt x="1742" y="2262"/>
                </a:lnTo>
                <a:lnTo>
                  <a:pt x="1766" y="2171"/>
                </a:lnTo>
                <a:lnTo>
                  <a:pt x="2083" y="2284"/>
                </a:lnTo>
                <a:lnTo>
                  <a:pt x="2241" y="2399"/>
                </a:lnTo>
                <a:lnTo>
                  <a:pt x="2376" y="2308"/>
                </a:lnTo>
                <a:lnTo>
                  <a:pt x="2467" y="2149"/>
                </a:lnTo>
                <a:lnTo>
                  <a:pt x="2580" y="2195"/>
                </a:lnTo>
                <a:lnTo>
                  <a:pt x="2556" y="2104"/>
                </a:lnTo>
                <a:lnTo>
                  <a:pt x="2398" y="2104"/>
                </a:lnTo>
                <a:lnTo>
                  <a:pt x="2398" y="1969"/>
                </a:lnTo>
                <a:lnTo>
                  <a:pt x="2467" y="1924"/>
                </a:lnTo>
                <a:lnTo>
                  <a:pt x="2443" y="1832"/>
                </a:lnTo>
                <a:lnTo>
                  <a:pt x="2354" y="1765"/>
                </a:lnTo>
                <a:lnTo>
                  <a:pt x="2467" y="1585"/>
                </a:lnTo>
                <a:lnTo>
                  <a:pt x="2398" y="1515"/>
                </a:lnTo>
                <a:lnTo>
                  <a:pt x="2534" y="1470"/>
                </a:lnTo>
                <a:lnTo>
                  <a:pt x="2489" y="1357"/>
                </a:lnTo>
                <a:lnTo>
                  <a:pt x="2398" y="1357"/>
                </a:lnTo>
                <a:lnTo>
                  <a:pt x="2309" y="1448"/>
                </a:lnTo>
                <a:lnTo>
                  <a:pt x="2196" y="1448"/>
                </a:lnTo>
                <a:lnTo>
                  <a:pt x="2241" y="1335"/>
                </a:lnTo>
                <a:lnTo>
                  <a:pt x="2330" y="1177"/>
                </a:lnTo>
                <a:lnTo>
                  <a:pt x="2467" y="1109"/>
                </a:lnTo>
                <a:lnTo>
                  <a:pt x="2647" y="1042"/>
                </a:lnTo>
                <a:lnTo>
                  <a:pt x="2647" y="883"/>
                </a:lnTo>
                <a:lnTo>
                  <a:pt x="2784" y="655"/>
                </a:lnTo>
                <a:lnTo>
                  <a:pt x="2556" y="634"/>
                </a:lnTo>
                <a:lnTo>
                  <a:pt x="2422" y="566"/>
                </a:lnTo>
                <a:lnTo>
                  <a:pt x="2285" y="566"/>
                </a:lnTo>
                <a:lnTo>
                  <a:pt x="2217" y="542"/>
                </a:lnTo>
                <a:lnTo>
                  <a:pt x="2126" y="521"/>
                </a:lnTo>
                <a:lnTo>
                  <a:pt x="2083" y="453"/>
                </a:lnTo>
                <a:lnTo>
                  <a:pt x="2059" y="362"/>
                </a:lnTo>
                <a:lnTo>
                  <a:pt x="1992" y="384"/>
                </a:lnTo>
                <a:lnTo>
                  <a:pt x="1924" y="362"/>
                </a:lnTo>
                <a:lnTo>
                  <a:pt x="1924" y="249"/>
                </a:lnTo>
                <a:lnTo>
                  <a:pt x="1833" y="295"/>
                </a:lnTo>
                <a:lnTo>
                  <a:pt x="1766" y="249"/>
                </a:lnTo>
                <a:lnTo>
                  <a:pt x="1766" y="182"/>
                </a:lnTo>
                <a:lnTo>
                  <a:pt x="1698" y="112"/>
                </a:lnTo>
                <a:lnTo>
                  <a:pt x="1653" y="0"/>
                </a:lnTo>
                <a:lnTo>
                  <a:pt x="1583" y="0"/>
                </a:lnTo>
                <a:lnTo>
                  <a:pt x="1470" y="91"/>
                </a:lnTo>
                <a:lnTo>
                  <a:pt x="1427" y="204"/>
                </a:lnTo>
                <a:lnTo>
                  <a:pt x="1223" y="271"/>
                </a:lnTo>
                <a:lnTo>
                  <a:pt x="1019" y="453"/>
                </a:lnTo>
                <a:lnTo>
                  <a:pt x="747" y="453"/>
                </a:lnTo>
                <a:lnTo>
                  <a:pt x="769" y="340"/>
                </a:lnTo>
                <a:lnTo>
                  <a:pt x="634" y="340"/>
                </a:lnTo>
                <a:lnTo>
                  <a:pt x="613" y="430"/>
                </a:lnTo>
                <a:lnTo>
                  <a:pt x="567" y="453"/>
                </a:lnTo>
                <a:lnTo>
                  <a:pt x="680" y="612"/>
                </a:lnTo>
                <a:lnTo>
                  <a:pt x="543" y="588"/>
                </a:lnTo>
                <a:lnTo>
                  <a:pt x="498" y="655"/>
                </a:lnTo>
                <a:lnTo>
                  <a:pt x="409" y="542"/>
                </a:lnTo>
                <a:lnTo>
                  <a:pt x="272" y="634"/>
                </a:lnTo>
                <a:lnTo>
                  <a:pt x="24" y="612"/>
                </a:lnTo>
                <a:lnTo>
                  <a:pt x="24" y="679"/>
                </a:lnTo>
                <a:lnTo>
                  <a:pt x="0" y="768"/>
                </a:lnTo>
                <a:lnTo>
                  <a:pt x="113" y="838"/>
                </a:lnTo>
                <a:lnTo>
                  <a:pt x="204" y="814"/>
                </a:lnTo>
                <a:lnTo>
                  <a:pt x="317" y="951"/>
                </a:lnTo>
                <a:lnTo>
                  <a:pt x="430" y="972"/>
                </a:lnTo>
                <a:lnTo>
                  <a:pt x="543" y="1085"/>
                </a:lnTo>
                <a:lnTo>
                  <a:pt x="522" y="1155"/>
                </a:lnTo>
                <a:lnTo>
                  <a:pt x="567" y="1313"/>
                </a:lnTo>
                <a:lnTo>
                  <a:pt x="726" y="1357"/>
                </a:lnTo>
                <a:lnTo>
                  <a:pt x="747" y="1448"/>
                </a:lnTo>
                <a:lnTo>
                  <a:pt x="726" y="1515"/>
                </a:lnTo>
                <a:lnTo>
                  <a:pt x="769" y="1719"/>
                </a:lnTo>
                <a:lnTo>
                  <a:pt x="726" y="1652"/>
                </a:lnTo>
                <a:lnTo>
                  <a:pt x="680" y="1811"/>
                </a:lnTo>
                <a:lnTo>
                  <a:pt x="680" y="1924"/>
                </a:lnTo>
                <a:lnTo>
                  <a:pt x="543" y="2104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38" name="Freeform 11"/>
          <p:cNvSpPr>
            <a:spLocks noChangeArrowheads="1"/>
          </p:cNvSpPr>
          <p:nvPr/>
        </p:nvSpPr>
        <p:spPr bwMode="auto">
          <a:xfrm>
            <a:off x="7070725" y="5356225"/>
            <a:ext cx="184150" cy="117475"/>
          </a:xfrm>
          <a:custGeom>
            <a:avLst/>
            <a:gdLst>
              <a:gd name="T0" fmla="*/ 2147483647 w 610"/>
              <a:gd name="T1" fmla="*/ 2147483647 h 410"/>
              <a:gd name="T2" fmla="*/ 2147483647 w 610"/>
              <a:gd name="T3" fmla="*/ 2147483647 h 410"/>
              <a:gd name="T4" fmla="*/ 2147483647 w 610"/>
              <a:gd name="T5" fmla="*/ 2147483647 h 410"/>
              <a:gd name="T6" fmla="*/ 0 w 610"/>
              <a:gd name="T7" fmla="*/ 2147483647 h 410"/>
              <a:gd name="T8" fmla="*/ 2147483647 w 610"/>
              <a:gd name="T9" fmla="*/ 0 h 410"/>
              <a:gd name="T10" fmla="*/ 2147483647 w 610"/>
              <a:gd name="T11" fmla="*/ 2147483647 h 410"/>
              <a:gd name="T12" fmla="*/ 2147483647 w 610"/>
              <a:gd name="T13" fmla="*/ 2147483647 h 410"/>
              <a:gd name="T14" fmla="*/ 2147483647 w 610"/>
              <a:gd name="T15" fmla="*/ 2147483647 h 410"/>
              <a:gd name="T16" fmla="*/ 2147483647 w 610"/>
              <a:gd name="T17" fmla="*/ 2147483647 h 410"/>
              <a:gd name="T18" fmla="*/ 2147483647 w 610"/>
              <a:gd name="T19" fmla="*/ 2147483647 h 410"/>
              <a:gd name="T20" fmla="*/ 2147483647 w 610"/>
              <a:gd name="T21" fmla="*/ 2147483647 h 4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0"/>
              <a:gd name="T34" fmla="*/ 0 h 410"/>
              <a:gd name="T35" fmla="*/ 610 w 610"/>
              <a:gd name="T36" fmla="*/ 410 h 4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0" h="410">
                <a:moveTo>
                  <a:pt x="518" y="409"/>
                </a:moveTo>
                <a:lnTo>
                  <a:pt x="359" y="272"/>
                </a:lnTo>
                <a:lnTo>
                  <a:pt x="225" y="272"/>
                </a:lnTo>
                <a:lnTo>
                  <a:pt x="0" y="92"/>
                </a:lnTo>
                <a:lnTo>
                  <a:pt x="22" y="0"/>
                </a:lnTo>
                <a:lnTo>
                  <a:pt x="292" y="46"/>
                </a:lnTo>
                <a:lnTo>
                  <a:pt x="585" y="46"/>
                </a:lnTo>
                <a:lnTo>
                  <a:pt x="609" y="159"/>
                </a:lnTo>
                <a:lnTo>
                  <a:pt x="564" y="205"/>
                </a:lnTo>
                <a:lnTo>
                  <a:pt x="609" y="272"/>
                </a:lnTo>
                <a:lnTo>
                  <a:pt x="518" y="409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39" name="Freeform 12"/>
          <p:cNvSpPr>
            <a:spLocks noChangeArrowheads="1"/>
          </p:cNvSpPr>
          <p:nvPr/>
        </p:nvSpPr>
        <p:spPr bwMode="auto">
          <a:xfrm>
            <a:off x="6745288" y="4657725"/>
            <a:ext cx="719137" cy="725488"/>
          </a:xfrm>
          <a:custGeom>
            <a:avLst/>
            <a:gdLst>
              <a:gd name="T0" fmla="*/ 2147483647 w 2398"/>
              <a:gd name="T1" fmla="*/ 2147483647 h 2512"/>
              <a:gd name="T2" fmla="*/ 2147483647 w 2398"/>
              <a:gd name="T3" fmla="*/ 2147483647 h 2512"/>
              <a:gd name="T4" fmla="*/ 2147483647 w 2398"/>
              <a:gd name="T5" fmla="*/ 2147483647 h 2512"/>
              <a:gd name="T6" fmla="*/ 2147483647 w 2398"/>
              <a:gd name="T7" fmla="*/ 2147483647 h 2512"/>
              <a:gd name="T8" fmla="*/ 2147483647 w 2398"/>
              <a:gd name="T9" fmla="*/ 2147483647 h 2512"/>
              <a:gd name="T10" fmla="*/ 2147483647 w 2398"/>
              <a:gd name="T11" fmla="*/ 2147483647 h 2512"/>
              <a:gd name="T12" fmla="*/ 2147483647 w 2398"/>
              <a:gd name="T13" fmla="*/ 2147483647 h 2512"/>
              <a:gd name="T14" fmla="*/ 2147483647 w 2398"/>
              <a:gd name="T15" fmla="*/ 2147483647 h 2512"/>
              <a:gd name="T16" fmla="*/ 2147483647 w 2398"/>
              <a:gd name="T17" fmla="*/ 2147483647 h 2512"/>
              <a:gd name="T18" fmla="*/ 2147483647 w 2398"/>
              <a:gd name="T19" fmla="*/ 2147483647 h 2512"/>
              <a:gd name="T20" fmla="*/ 2147483647 w 2398"/>
              <a:gd name="T21" fmla="*/ 2147483647 h 2512"/>
              <a:gd name="T22" fmla="*/ 2147483647 w 2398"/>
              <a:gd name="T23" fmla="*/ 2147483647 h 2512"/>
              <a:gd name="T24" fmla="*/ 2147483647 w 2398"/>
              <a:gd name="T25" fmla="*/ 2147483647 h 2512"/>
              <a:gd name="T26" fmla="*/ 2147483647 w 2398"/>
              <a:gd name="T27" fmla="*/ 2147483647 h 2512"/>
              <a:gd name="T28" fmla="*/ 2147483647 w 2398"/>
              <a:gd name="T29" fmla="*/ 2147483647 h 2512"/>
              <a:gd name="T30" fmla="*/ 2147483647 w 2398"/>
              <a:gd name="T31" fmla="*/ 2147483647 h 2512"/>
              <a:gd name="T32" fmla="*/ 2147483647 w 2398"/>
              <a:gd name="T33" fmla="*/ 2147483647 h 2512"/>
              <a:gd name="T34" fmla="*/ 2147483647 w 2398"/>
              <a:gd name="T35" fmla="*/ 2147483647 h 2512"/>
              <a:gd name="T36" fmla="*/ 2147483647 w 2398"/>
              <a:gd name="T37" fmla="*/ 2147483647 h 2512"/>
              <a:gd name="T38" fmla="*/ 2147483647 w 2398"/>
              <a:gd name="T39" fmla="*/ 2147483647 h 2512"/>
              <a:gd name="T40" fmla="*/ 2147483647 w 2398"/>
              <a:gd name="T41" fmla="*/ 2147483647 h 2512"/>
              <a:gd name="T42" fmla="*/ 2147483647 w 2398"/>
              <a:gd name="T43" fmla="*/ 2147483647 h 2512"/>
              <a:gd name="T44" fmla="*/ 2147483647 w 2398"/>
              <a:gd name="T45" fmla="*/ 2147483647 h 2512"/>
              <a:gd name="T46" fmla="*/ 2147483647 w 2398"/>
              <a:gd name="T47" fmla="*/ 2147483647 h 2512"/>
              <a:gd name="T48" fmla="*/ 2147483647 w 2398"/>
              <a:gd name="T49" fmla="*/ 2147483647 h 2512"/>
              <a:gd name="T50" fmla="*/ 2147483647 w 2398"/>
              <a:gd name="T51" fmla="*/ 2147483647 h 2512"/>
              <a:gd name="T52" fmla="*/ 0 w 2398"/>
              <a:gd name="T53" fmla="*/ 2147483647 h 2512"/>
              <a:gd name="T54" fmla="*/ 2147483647 w 2398"/>
              <a:gd name="T55" fmla="*/ 2147483647 h 2512"/>
              <a:gd name="T56" fmla="*/ 2147483647 w 2398"/>
              <a:gd name="T57" fmla="*/ 2147483647 h 2512"/>
              <a:gd name="T58" fmla="*/ 2147483647 w 2398"/>
              <a:gd name="T59" fmla="*/ 2147483647 h 2512"/>
              <a:gd name="T60" fmla="*/ 2147483647 w 2398"/>
              <a:gd name="T61" fmla="*/ 2147483647 h 2512"/>
              <a:gd name="T62" fmla="*/ 2147483647 w 2398"/>
              <a:gd name="T63" fmla="*/ 2147483647 h 2512"/>
              <a:gd name="T64" fmla="*/ 2147483647 w 2398"/>
              <a:gd name="T65" fmla="*/ 2147483647 h 25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98"/>
              <a:gd name="T100" fmla="*/ 0 h 2512"/>
              <a:gd name="T101" fmla="*/ 2398 w 2398"/>
              <a:gd name="T102" fmla="*/ 2512 h 25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98" h="2512">
                <a:moveTo>
                  <a:pt x="815" y="0"/>
                </a:moveTo>
                <a:lnTo>
                  <a:pt x="927" y="68"/>
                </a:lnTo>
                <a:lnTo>
                  <a:pt x="1129" y="22"/>
                </a:lnTo>
                <a:lnTo>
                  <a:pt x="1220" y="68"/>
                </a:lnTo>
                <a:lnTo>
                  <a:pt x="1287" y="157"/>
                </a:lnTo>
                <a:lnTo>
                  <a:pt x="1537" y="202"/>
                </a:lnTo>
                <a:lnTo>
                  <a:pt x="1491" y="293"/>
                </a:lnTo>
                <a:lnTo>
                  <a:pt x="1582" y="385"/>
                </a:lnTo>
                <a:lnTo>
                  <a:pt x="1558" y="474"/>
                </a:lnTo>
                <a:lnTo>
                  <a:pt x="1515" y="519"/>
                </a:lnTo>
                <a:lnTo>
                  <a:pt x="1537" y="565"/>
                </a:lnTo>
                <a:lnTo>
                  <a:pt x="1469" y="498"/>
                </a:lnTo>
                <a:lnTo>
                  <a:pt x="1445" y="406"/>
                </a:lnTo>
                <a:lnTo>
                  <a:pt x="1311" y="428"/>
                </a:lnTo>
                <a:lnTo>
                  <a:pt x="1198" y="519"/>
                </a:lnTo>
                <a:lnTo>
                  <a:pt x="1265" y="632"/>
                </a:lnTo>
                <a:lnTo>
                  <a:pt x="1220" y="769"/>
                </a:lnTo>
                <a:lnTo>
                  <a:pt x="1469" y="995"/>
                </a:lnTo>
                <a:lnTo>
                  <a:pt x="1537" y="1242"/>
                </a:lnTo>
                <a:lnTo>
                  <a:pt x="1717" y="1447"/>
                </a:lnTo>
                <a:lnTo>
                  <a:pt x="1943" y="1470"/>
                </a:lnTo>
                <a:lnTo>
                  <a:pt x="1875" y="1583"/>
                </a:lnTo>
                <a:lnTo>
                  <a:pt x="1988" y="1696"/>
                </a:lnTo>
                <a:lnTo>
                  <a:pt x="2171" y="1718"/>
                </a:lnTo>
                <a:lnTo>
                  <a:pt x="2397" y="1968"/>
                </a:lnTo>
                <a:lnTo>
                  <a:pt x="2284" y="2102"/>
                </a:lnTo>
                <a:lnTo>
                  <a:pt x="2171" y="1900"/>
                </a:lnTo>
                <a:lnTo>
                  <a:pt x="2101" y="1831"/>
                </a:lnTo>
                <a:lnTo>
                  <a:pt x="1988" y="1968"/>
                </a:lnTo>
                <a:lnTo>
                  <a:pt x="2079" y="2148"/>
                </a:lnTo>
                <a:lnTo>
                  <a:pt x="2058" y="2285"/>
                </a:lnTo>
                <a:lnTo>
                  <a:pt x="1967" y="2307"/>
                </a:lnTo>
                <a:lnTo>
                  <a:pt x="1943" y="2443"/>
                </a:lnTo>
                <a:lnTo>
                  <a:pt x="1830" y="2511"/>
                </a:lnTo>
                <a:lnTo>
                  <a:pt x="1741" y="2443"/>
                </a:lnTo>
                <a:lnTo>
                  <a:pt x="1875" y="2215"/>
                </a:lnTo>
                <a:lnTo>
                  <a:pt x="1762" y="1968"/>
                </a:lnTo>
                <a:lnTo>
                  <a:pt x="1671" y="1944"/>
                </a:lnTo>
                <a:lnTo>
                  <a:pt x="1604" y="1855"/>
                </a:lnTo>
                <a:lnTo>
                  <a:pt x="1445" y="1672"/>
                </a:lnTo>
                <a:lnTo>
                  <a:pt x="1243" y="1651"/>
                </a:lnTo>
                <a:lnTo>
                  <a:pt x="904" y="1312"/>
                </a:lnTo>
                <a:lnTo>
                  <a:pt x="791" y="1130"/>
                </a:lnTo>
                <a:lnTo>
                  <a:pt x="815" y="1086"/>
                </a:lnTo>
                <a:lnTo>
                  <a:pt x="745" y="949"/>
                </a:lnTo>
                <a:lnTo>
                  <a:pt x="723" y="791"/>
                </a:lnTo>
                <a:lnTo>
                  <a:pt x="452" y="700"/>
                </a:lnTo>
                <a:lnTo>
                  <a:pt x="226" y="882"/>
                </a:lnTo>
                <a:lnTo>
                  <a:pt x="202" y="791"/>
                </a:lnTo>
                <a:lnTo>
                  <a:pt x="44" y="791"/>
                </a:lnTo>
                <a:lnTo>
                  <a:pt x="44" y="656"/>
                </a:lnTo>
                <a:lnTo>
                  <a:pt x="113" y="611"/>
                </a:lnTo>
                <a:lnTo>
                  <a:pt x="89" y="519"/>
                </a:lnTo>
                <a:lnTo>
                  <a:pt x="0" y="452"/>
                </a:lnTo>
                <a:lnTo>
                  <a:pt x="113" y="272"/>
                </a:lnTo>
                <a:lnTo>
                  <a:pt x="44" y="202"/>
                </a:lnTo>
                <a:lnTo>
                  <a:pt x="159" y="157"/>
                </a:lnTo>
                <a:lnTo>
                  <a:pt x="315" y="181"/>
                </a:lnTo>
                <a:lnTo>
                  <a:pt x="361" y="113"/>
                </a:lnTo>
                <a:lnTo>
                  <a:pt x="406" y="226"/>
                </a:lnTo>
                <a:lnTo>
                  <a:pt x="497" y="226"/>
                </a:lnTo>
                <a:lnTo>
                  <a:pt x="519" y="135"/>
                </a:lnTo>
                <a:lnTo>
                  <a:pt x="656" y="202"/>
                </a:lnTo>
                <a:lnTo>
                  <a:pt x="723" y="157"/>
                </a:lnTo>
                <a:lnTo>
                  <a:pt x="678" y="113"/>
                </a:lnTo>
                <a:lnTo>
                  <a:pt x="723" y="44"/>
                </a:lnTo>
                <a:lnTo>
                  <a:pt x="815" y="0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40" name="Freeform 13"/>
          <p:cNvSpPr>
            <a:spLocks noChangeArrowheads="1"/>
          </p:cNvSpPr>
          <p:nvPr/>
        </p:nvSpPr>
        <p:spPr bwMode="auto">
          <a:xfrm>
            <a:off x="6745288" y="3929063"/>
            <a:ext cx="563562" cy="696912"/>
          </a:xfrm>
          <a:custGeom>
            <a:avLst/>
            <a:gdLst>
              <a:gd name="T0" fmla="*/ 2147483647 w 1876"/>
              <a:gd name="T1" fmla="*/ 2147483647 h 2419"/>
              <a:gd name="T2" fmla="*/ 2147483647 w 1876"/>
              <a:gd name="T3" fmla="*/ 2147483647 h 2419"/>
              <a:gd name="T4" fmla="*/ 2147483647 w 1876"/>
              <a:gd name="T5" fmla="*/ 2147483647 h 2419"/>
              <a:gd name="T6" fmla="*/ 0 w 1876"/>
              <a:gd name="T7" fmla="*/ 2147483647 h 2419"/>
              <a:gd name="T8" fmla="*/ 0 w 1876"/>
              <a:gd name="T9" fmla="*/ 2147483647 h 2419"/>
              <a:gd name="T10" fmla="*/ 2147483647 w 1876"/>
              <a:gd name="T11" fmla="*/ 2147483647 h 2419"/>
              <a:gd name="T12" fmla="*/ 2147483647 w 1876"/>
              <a:gd name="T13" fmla="*/ 2147483647 h 2419"/>
              <a:gd name="T14" fmla="*/ 2147483647 w 1876"/>
              <a:gd name="T15" fmla="*/ 2147483647 h 2419"/>
              <a:gd name="T16" fmla="*/ 2147483647 w 1876"/>
              <a:gd name="T17" fmla="*/ 2147483647 h 2419"/>
              <a:gd name="T18" fmla="*/ 2147483647 w 1876"/>
              <a:gd name="T19" fmla="*/ 2147483647 h 2419"/>
              <a:gd name="T20" fmla="*/ 2147483647 w 1876"/>
              <a:gd name="T21" fmla="*/ 2147483647 h 2419"/>
              <a:gd name="T22" fmla="*/ 2147483647 w 1876"/>
              <a:gd name="T23" fmla="*/ 2147483647 h 2419"/>
              <a:gd name="T24" fmla="*/ 2147483647 w 1876"/>
              <a:gd name="T25" fmla="*/ 0 h 2419"/>
              <a:gd name="T26" fmla="*/ 2147483647 w 1876"/>
              <a:gd name="T27" fmla="*/ 0 h 2419"/>
              <a:gd name="T28" fmla="*/ 2147483647 w 1876"/>
              <a:gd name="T29" fmla="*/ 2147483647 h 2419"/>
              <a:gd name="T30" fmla="*/ 2147483647 w 1876"/>
              <a:gd name="T31" fmla="*/ 2147483647 h 2419"/>
              <a:gd name="T32" fmla="*/ 2147483647 w 1876"/>
              <a:gd name="T33" fmla="*/ 2147483647 h 2419"/>
              <a:gd name="T34" fmla="*/ 2147483647 w 1876"/>
              <a:gd name="T35" fmla="*/ 2147483647 h 2419"/>
              <a:gd name="T36" fmla="*/ 2147483647 w 1876"/>
              <a:gd name="T37" fmla="*/ 2147483647 h 2419"/>
              <a:gd name="T38" fmla="*/ 2147483647 w 1876"/>
              <a:gd name="T39" fmla="*/ 2147483647 h 2419"/>
              <a:gd name="T40" fmla="*/ 2147483647 w 1876"/>
              <a:gd name="T41" fmla="*/ 2147483647 h 2419"/>
              <a:gd name="T42" fmla="*/ 2147483647 w 1876"/>
              <a:gd name="T43" fmla="*/ 2147483647 h 2419"/>
              <a:gd name="T44" fmla="*/ 2147483647 w 1876"/>
              <a:gd name="T45" fmla="*/ 2147483647 h 2419"/>
              <a:gd name="T46" fmla="*/ 2147483647 w 1876"/>
              <a:gd name="T47" fmla="*/ 2147483647 h 2419"/>
              <a:gd name="T48" fmla="*/ 2147483647 w 1876"/>
              <a:gd name="T49" fmla="*/ 2147483647 h 2419"/>
              <a:gd name="T50" fmla="*/ 2147483647 w 1876"/>
              <a:gd name="T51" fmla="*/ 2147483647 h 2419"/>
              <a:gd name="T52" fmla="*/ 2147483647 w 1876"/>
              <a:gd name="T53" fmla="*/ 2147483647 h 2419"/>
              <a:gd name="T54" fmla="*/ 2147483647 w 1876"/>
              <a:gd name="T55" fmla="*/ 2147483647 h 2419"/>
              <a:gd name="T56" fmla="*/ 2147483647 w 1876"/>
              <a:gd name="T57" fmla="*/ 2147483647 h 2419"/>
              <a:gd name="T58" fmla="*/ 2147483647 w 1876"/>
              <a:gd name="T59" fmla="*/ 2147483647 h 2419"/>
              <a:gd name="T60" fmla="*/ 2147483647 w 1876"/>
              <a:gd name="T61" fmla="*/ 2147483647 h 2419"/>
              <a:gd name="T62" fmla="*/ 2147483647 w 1876"/>
              <a:gd name="T63" fmla="*/ 2147483647 h 24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76"/>
              <a:gd name="T97" fmla="*/ 0 h 2419"/>
              <a:gd name="T98" fmla="*/ 1876 w 1876"/>
              <a:gd name="T99" fmla="*/ 2419 h 241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76" h="2419">
                <a:moveTo>
                  <a:pt x="293" y="2262"/>
                </a:moveTo>
                <a:lnTo>
                  <a:pt x="293" y="2103"/>
                </a:lnTo>
                <a:lnTo>
                  <a:pt x="430" y="1875"/>
                </a:lnTo>
                <a:lnTo>
                  <a:pt x="202" y="1854"/>
                </a:lnTo>
                <a:lnTo>
                  <a:pt x="68" y="1786"/>
                </a:lnTo>
                <a:lnTo>
                  <a:pt x="68" y="1673"/>
                </a:lnTo>
                <a:lnTo>
                  <a:pt x="68" y="1560"/>
                </a:lnTo>
                <a:lnTo>
                  <a:pt x="0" y="1491"/>
                </a:lnTo>
                <a:lnTo>
                  <a:pt x="22" y="1378"/>
                </a:lnTo>
                <a:lnTo>
                  <a:pt x="0" y="1265"/>
                </a:lnTo>
                <a:lnTo>
                  <a:pt x="44" y="1198"/>
                </a:lnTo>
                <a:lnTo>
                  <a:pt x="68" y="1085"/>
                </a:lnTo>
                <a:lnTo>
                  <a:pt x="180" y="1061"/>
                </a:lnTo>
                <a:lnTo>
                  <a:pt x="226" y="926"/>
                </a:lnTo>
                <a:lnTo>
                  <a:pt x="159" y="881"/>
                </a:lnTo>
                <a:lnTo>
                  <a:pt x="202" y="790"/>
                </a:lnTo>
                <a:lnTo>
                  <a:pt x="248" y="722"/>
                </a:lnTo>
                <a:lnTo>
                  <a:pt x="293" y="588"/>
                </a:lnTo>
                <a:lnTo>
                  <a:pt x="361" y="429"/>
                </a:lnTo>
                <a:lnTo>
                  <a:pt x="678" y="405"/>
                </a:lnTo>
                <a:lnTo>
                  <a:pt x="858" y="451"/>
                </a:lnTo>
                <a:lnTo>
                  <a:pt x="656" y="316"/>
                </a:lnTo>
                <a:lnTo>
                  <a:pt x="702" y="203"/>
                </a:lnTo>
                <a:lnTo>
                  <a:pt x="656" y="91"/>
                </a:lnTo>
                <a:lnTo>
                  <a:pt x="632" y="0"/>
                </a:lnTo>
                <a:lnTo>
                  <a:pt x="702" y="0"/>
                </a:lnTo>
                <a:lnTo>
                  <a:pt x="791" y="22"/>
                </a:lnTo>
                <a:lnTo>
                  <a:pt x="882" y="0"/>
                </a:lnTo>
                <a:lnTo>
                  <a:pt x="949" y="203"/>
                </a:lnTo>
                <a:lnTo>
                  <a:pt x="1152" y="225"/>
                </a:lnTo>
                <a:lnTo>
                  <a:pt x="1108" y="338"/>
                </a:lnTo>
                <a:lnTo>
                  <a:pt x="1469" y="225"/>
                </a:lnTo>
                <a:lnTo>
                  <a:pt x="1671" y="338"/>
                </a:lnTo>
                <a:lnTo>
                  <a:pt x="1650" y="496"/>
                </a:lnTo>
                <a:lnTo>
                  <a:pt x="1875" y="542"/>
                </a:lnTo>
                <a:lnTo>
                  <a:pt x="1854" y="701"/>
                </a:lnTo>
                <a:lnTo>
                  <a:pt x="1784" y="813"/>
                </a:lnTo>
                <a:lnTo>
                  <a:pt x="1854" y="948"/>
                </a:lnTo>
                <a:lnTo>
                  <a:pt x="1808" y="1039"/>
                </a:lnTo>
                <a:lnTo>
                  <a:pt x="1854" y="1198"/>
                </a:lnTo>
                <a:lnTo>
                  <a:pt x="1854" y="1332"/>
                </a:lnTo>
                <a:lnTo>
                  <a:pt x="1830" y="1515"/>
                </a:lnTo>
                <a:lnTo>
                  <a:pt x="1671" y="1582"/>
                </a:lnTo>
                <a:lnTo>
                  <a:pt x="1424" y="1695"/>
                </a:lnTo>
                <a:lnTo>
                  <a:pt x="1469" y="1786"/>
                </a:lnTo>
                <a:lnTo>
                  <a:pt x="1491" y="1899"/>
                </a:lnTo>
                <a:lnTo>
                  <a:pt x="1582" y="2012"/>
                </a:lnTo>
                <a:lnTo>
                  <a:pt x="1558" y="2058"/>
                </a:lnTo>
                <a:lnTo>
                  <a:pt x="1491" y="2058"/>
                </a:lnTo>
                <a:lnTo>
                  <a:pt x="1333" y="2238"/>
                </a:lnTo>
                <a:lnTo>
                  <a:pt x="1356" y="2329"/>
                </a:lnTo>
                <a:lnTo>
                  <a:pt x="1400" y="2351"/>
                </a:lnTo>
                <a:lnTo>
                  <a:pt x="1378" y="2418"/>
                </a:lnTo>
                <a:lnTo>
                  <a:pt x="1287" y="2418"/>
                </a:lnTo>
                <a:lnTo>
                  <a:pt x="1174" y="2305"/>
                </a:lnTo>
                <a:lnTo>
                  <a:pt x="1108" y="2351"/>
                </a:lnTo>
                <a:lnTo>
                  <a:pt x="973" y="2375"/>
                </a:lnTo>
                <a:lnTo>
                  <a:pt x="904" y="2329"/>
                </a:lnTo>
                <a:lnTo>
                  <a:pt x="836" y="2418"/>
                </a:lnTo>
                <a:lnTo>
                  <a:pt x="815" y="2375"/>
                </a:lnTo>
                <a:lnTo>
                  <a:pt x="702" y="2375"/>
                </a:lnTo>
                <a:lnTo>
                  <a:pt x="656" y="2284"/>
                </a:lnTo>
                <a:lnTo>
                  <a:pt x="474" y="2305"/>
                </a:lnTo>
                <a:lnTo>
                  <a:pt x="293" y="2262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41" name="Freeform 14"/>
          <p:cNvSpPr>
            <a:spLocks noChangeArrowheads="1"/>
          </p:cNvSpPr>
          <p:nvPr/>
        </p:nvSpPr>
        <p:spPr bwMode="auto">
          <a:xfrm>
            <a:off x="6575425" y="4067175"/>
            <a:ext cx="257175" cy="260350"/>
          </a:xfrm>
          <a:custGeom>
            <a:avLst/>
            <a:gdLst>
              <a:gd name="T0" fmla="*/ 2147483647 w 861"/>
              <a:gd name="T1" fmla="*/ 2147483647 h 904"/>
              <a:gd name="T2" fmla="*/ 2147483647 w 861"/>
              <a:gd name="T3" fmla="*/ 2147483647 h 904"/>
              <a:gd name="T4" fmla="*/ 2147483647 w 861"/>
              <a:gd name="T5" fmla="*/ 2147483647 h 904"/>
              <a:gd name="T6" fmla="*/ 2147483647 w 861"/>
              <a:gd name="T7" fmla="*/ 2147483647 h 904"/>
              <a:gd name="T8" fmla="*/ 2147483647 w 861"/>
              <a:gd name="T9" fmla="*/ 2147483647 h 904"/>
              <a:gd name="T10" fmla="*/ 2147483647 w 861"/>
              <a:gd name="T11" fmla="*/ 2147483647 h 904"/>
              <a:gd name="T12" fmla="*/ 2147483647 w 861"/>
              <a:gd name="T13" fmla="*/ 2147483647 h 904"/>
              <a:gd name="T14" fmla="*/ 2147483647 w 861"/>
              <a:gd name="T15" fmla="*/ 2147483647 h 904"/>
              <a:gd name="T16" fmla="*/ 2147483647 w 861"/>
              <a:gd name="T17" fmla="*/ 2147483647 h 904"/>
              <a:gd name="T18" fmla="*/ 2147483647 w 861"/>
              <a:gd name="T19" fmla="*/ 2147483647 h 904"/>
              <a:gd name="T20" fmla="*/ 2147483647 w 861"/>
              <a:gd name="T21" fmla="*/ 2147483647 h 904"/>
              <a:gd name="T22" fmla="*/ 2147483647 w 861"/>
              <a:gd name="T23" fmla="*/ 2147483647 h 904"/>
              <a:gd name="T24" fmla="*/ 2147483647 w 861"/>
              <a:gd name="T25" fmla="*/ 2147483647 h 904"/>
              <a:gd name="T26" fmla="*/ 2147483647 w 861"/>
              <a:gd name="T27" fmla="*/ 2147483647 h 904"/>
              <a:gd name="T28" fmla="*/ 2147483647 w 861"/>
              <a:gd name="T29" fmla="*/ 2147483647 h 904"/>
              <a:gd name="T30" fmla="*/ 2147483647 w 861"/>
              <a:gd name="T31" fmla="*/ 2147483647 h 904"/>
              <a:gd name="T32" fmla="*/ 2147483647 w 861"/>
              <a:gd name="T33" fmla="*/ 2147483647 h 904"/>
              <a:gd name="T34" fmla="*/ 2147483647 w 861"/>
              <a:gd name="T35" fmla="*/ 2147483647 h 904"/>
              <a:gd name="T36" fmla="*/ 2147483647 w 861"/>
              <a:gd name="T37" fmla="*/ 2147483647 h 904"/>
              <a:gd name="T38" fmla="*/ 2147483647 w 861"/>
              <a:gd name="T39" fmla="*/ 2147483647 h 904"/>
              <a:gd name="T40" fmla="*/ 2147483647 w 861"/>
              <a:gd name="T41" fmla="*/ 2147483647 h 904"/>
              <a:gd name="T42" fmla="*/ 2147483647 w 861"/>
              <a:gd name="T43" fmla="*/ 2147483647 h 904"/>
              <a:gd name="T44" fmla="*/ 2147483647 w 861"/>
              <a:gd name="T45" fmla="*/ 0 h 904"/>
              <a:gd name="T46" fmla="*/ 2147483647 w 861"/>
              <a:gd name="T47" fmla="*/ 2147483647 h 904"/>
              <a:gd name="T48" fmla="*/ 2147483647 w 861"/>
              <a:gd name="T49" fmla="*/ 2147483647 h 904"/>
              <a:gd name="T50" fmla="*/ 2147483647 w 861"/>
              <a:gd name="T51" fmla="*/ 2147483647 h 904"/>
              <a:gd name="T52" fmla="*/ 2147483647 w 861"/>
              <a:gd name="T53" fmla="*/ 2147483647 h 904"/>
              <a:gd name="T54" fmla="*/ 2147483647 w 861"/>
              <a:gd name="T55" fmla="*/ 2147483647 h 904"/>
              <a:gd name="T56" fmla="*/ 2147483647 w 861"/>
              <a:gd name="T57" fmla="*/ 2147483647 h 904"/>
              <a:gd name="T58" fmla="*/ 2147483647 w 861"/>
              <a:gd name="T59" fmla="*/ 2147483647 h 904"/>
              <a:gd name="T60" fmla="*/ 2147483647 w 861"/>
              <a:gd name="T61" fmla="*/ 2147483647 h 904"/>
              <a:gd name="T62" fmla="*/ 2147483647 w 861"/>
              <a:gd name="T63" fmla="*/ 2147483647 h 904"/>
              <a:gd name="T64" fmla="*/ 2147483647 w 861"/>
              <a:gd name="T65" fmla="*/ 2147483647 h 904"/>
              <a:gd name="T66" fmla="*/ 2147483647 w 861"/>
              <a:gd name="T67" fmla="*/ 2147483647 h 904"/>
              <a:gd name="T68" fmla="*/ 2147483647 w 861"/>
              <a:gd name="T69" fmla="*/ 2147483647 h 904"/>
              <a:gd name="T70" fmla="*/ 2147483647 w 861"/>
              <a:gd name="T71" fmla="*/ 2147483647 h 904"/>
              <a:gd name="T72" fmla="*/ 2147483647 w 861"/>
              <a:gd name="T73" fmla="*/ 2147483647 h 904"/>
              <a:gd name="T74" fmla="*/ 2147483647 w 861"/>
              <a:gd name="T75" fmla="*/ 2147483647 h 904"/>
              <a:gd name="T76" fmla="*/ 2147483647 w 861"/>
              <a:gd name="T77" fmla="*/ 2147483647 h 904"/>
              <a:gd name="T78" fmla="*/ 2147483647 w 861"/>
              <a:gd name="T79" fmla="*/ 2147483647 h 904"/>
              <a:gd name="T80" fmla="*/ 2147483647 w 861"/>
              <a:gd name="T81" fmla="*/ 2147483647 h 904"/>
              <a:gd name="T82" fmla="*/ 2147483647 w 861"/>
              <a:gd name="T83" fmla="*/ 2147483647 h 9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61"/>
              <a:gd name="T127" fmla="*/ 0 h 904"/>
              <a:gd name="T128" fmla="*/ 861 w 861"/>
              <a:gd name="T129" fmla="*/ 904 h 9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61" h="904">
                <a:moveTo>
                  <a:pt x="318" y="656"/>
                </a:moveTo>
                <a:lnTo>
                  <a:pt x="318" y="656"/>
                </a:lnTo>
                <a:lnTo>
                  <a:pt x="159" y="745"/>
                </a:lnTo>
                <a:lnTo>
                  <a:pt x="0" y="677"/>
                </a:lnTo>
                <a:lnTo>
                  <a:pt x="113" y="768"/>
                </a:lnTo>
                <a:lnTo>
                  <a:pt x="318" y="723"/>
                </a:lnTo>
                <a:lnTo>
                  <a:pt x="475" y="782"/>
                </a:lnTo>
                <a:lnTo>
                  <a:pt x="495" y="789"/>
                </a:lnTo>
                <a:lnTo>
                  <a:pt x="497" y="790"/>
                </a:lnTo>
                <a:lnTo>
                  <a:pt x="498" y="790"/>
                </a:lnTo>
                <a:lnTo>
                  <a:pt x="519" y="889"/>
                </a:lnTo>
                <a:lnTo>
                  <a:pt x="521" y="902"/>
                </a:lnTo>
                <a:lnTo>
                  <a:pt x="522" y="903"/>
                </a:lnTo>
                <a:lnTo>
                  <a:pt x="589" y="903"/>
                </a:lnTo>
                <a:lnTo>
                  <a:pt x="569" y="805"/>
                </a:lnTo>
                <a:lnTo>
                  <a:pt x="567" y="792"/>
                </a:lnTo>
                <a:lnTo>
                  <a:pt x="567" y="791"/>
                </a:lnTo>
                <a:lnTo>
                  <a:pt x="567" y="790"/>
                </a:lnTo>
                <a:lnTo>
                  <a:pt x="605" y="732"/>
                </a:lnTo>
                <a:lnTo>
                  <a:pt x="610" y="724"/>
                </a:lnTo>
                <a:lnTo>
                  <a:pt x="611" y="724"/>
                </a:lnTo>
                <a:lnTo>
                  <a:pt x="611" y="723"/>
                </a:lnTo>
                <a:lnTo>
                  <a:pt x="632" y="625"/>
                </a:lnTo>
                <a:lnTo>
                  <a:pt x="634" y="612"/>
                </a:lnTo>
                <a:lnTo>
                  <a:pt x="635" y="611"/>
                </a:lnTo>
                <a:lnTo>
                  <a:pt x="635" y="610"/>
                </a:lnTo>
                <a:lnTo>
                  <a:pt x="733" y="589"/>
                </a:lnTo>
                <a:lnTo>
                  <a:pt x="745" y="587"/>
                </a:lnTo>
                <a:lnTo>
                  <a:pt x="746" y="586"/>
                </a:lnTo>
                <a:lnTo>
                  <a:pt x="747" y="586"/>
                </a:lnTo>
                <a:lnTo>
                  <a:pt x="793" y="451"/>
                </a:lnTo>
                <a:lnTo>
                  <a:pt x="726" y="406"/>
                </a:lnTo>
                <a:lnTo>
                  <a:pt x="769" y="315"/>
                </a:lnTo>
                <a:lnTo>
                  <a:pt x="815" y="247"/>
                </a:lnTo>
                <a:lnTo>
                  <a:pt x="860" y="113"/>
                </a:lnTo>
                <a:lnTo>
                  <a:pt x="815" y="0"/>
                </a:lnTo>
                <a:lnTo>
                  <a:pt x="656" y="21"/>
                </a:lnTo>
                <a:lnTo>
                  <a:pt x="498" y="134"/>
                </a:lnTo>
                <a:lnTo>
                  <a:pt x="399" y="194"/>
                </a:lnTo>
                <a:lnTo>
                  <a:pt x="386" y="201"/>
                </a:lnTo>
                <a:lnTo>
                  <a:pt x="385" y="202"/>
                </a:lnTo>
                <a:lnTo>
                  <a:pt x="363" y="338"/>
                </a:lnTo>
                <a:lnTo>
                  <a:pt x="522" y="497"/>
                </a:lnTo>
                <a:lnTo>
                  <a:pt x="385" y="564"/>
                </a:lnTo>
                <a:lnTo>
                  <a:pt x="385" y="543"/>
                </a:lnTo>
                <a:lnTo>
                  <a:pt x="424" y="482"/>
                </a:lnTo>
                <a:lnTo>
                  <a:pt x="429" y="475"/>
                </a:lnTo>
                <a:lnTo>
                  <a:pt x="430" y="474"/>
                </a:lnTo>
                <a:lnTo>
                  <a:pt x="430" y="473"/>
                </a:lnTo>
                <a:lnTo>
                  <a:pt x="332" y="375"/>
                </a:lnTo>
                <a:lnTo>
                  <a:pt x="319" y="362"/>
                </a:lnTo>
                <a:lnTo>
                  <a:pt x="318" y="361"/>
                </a:lnTo>
                <a:lnTo>
                  <a:pt x="318" y="360"/>
                </a:lnTo>
                <a:lnTo>
                  <a:pt x="183" y="497"/>
                </a:lnTo>
                <a:lnTo>
                  <a:pt x="319" y="556"/>
                </a:lnTo>
                <a:lnTo>
                  <a:pt x="336" y="563"/>
                </a:lnTo>
                <a:lnTo>
                  <a:pt x="338" y="564"/>
                </a:lnTo>
                <a:lnTo>
                  <a:pt x="339" y="564"/>
                </a:lnTo>
                <a:lnTo>
                  <a:pt x="339" y="586"/>
                </a:lnTo>
                <a:lnTo>
                  <a:pt x="226" y="564"/>
                </a:lnTo>
                <a:lnTo>
                  <a:pt x="306" y="624"/>
                </a:lnTo>
                <a:lnTo>
                  <a:pt x="316" y="631"/>
                </a:lnTo>
                <a:lnTo>
                  <a:pt x="317" y="632"/>
                </a:lnTo>
                <a:lnTo>
                  <a:pt x="318" y="632"/>
                </a:lnTo>
                <a:lnTo>
                  <a:pt x="318" y="656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42" name="Freeform 15"/>
          <p:cNvSpPr>
            <a:spLocks noChangeArrowheads="1"/>
          </p:cNvSpPr>
          <p:nvPr/>
        </p:nvSpPr>
        <p:spPr bwMode="auto">
          <a:xfrm>
            <a:off x="6535738" y="4260850"/>
            <a:ext cx="217487" cy="176213"/>
          </a:xfrm>
          <a:custGeom>
            <a:avLst/>
            <a:gdLst>
              <a:gd name="T0" fmla="*/ 2147483647 w 724"/>
              <a:gd name="T1" fmla="*/ 2147483647 h 611"/>
              <a:gd name="T2" fmla="*/ 2147483647 w 724"/>
              <a:gd name="T3" fmla="*/ 2147483647 h 611"/>
              <a:gd name="T4" fmla="*/ 2147483647 w 724"/>
              <a:gd name="T5" fmla="*/ 2147483647 h 611"/>
              <a:gd name="T6" fmla="*/ 2147483647 w 724"/>
              <a:gd name="T7" fmla="*/ 2147483647 h 611"/>
              <a:gd name="T8" fmla="*/ 2147483647 w 724"/>
              <a:gd name="T9" fmla="*/ 2147483647 h 611"/>
              <a:gd name="T10" fmla="*/ 2147483647 w 724"/>
              <a:gd name="T11" fmla="*/ 0 h 611"/>
              <a:gd name="T12" fmla="*/ 0 w 724"/>
              <a:gd name="T13" fmla="*/ 2147483647 h 611"/>
              <a:gd name="T14" fmla="*/ 2147483647 w 724"/>
              <a:gd name="T15" fmla="*/ 2147483647 h 611"/>
              <a:gd name="T16" fmla="*/ 2147483647 w 724"/>
              <a:gd name="T17" fmla="*/ 2147483647 h 611"/>
              <a:gd name="T18" fmla="*/ 2147483647 w 724"/>
              <a:gd name="T19" fmla="*/ 2147483647 h 611"/>
              <a:gd name="T20" fmla="*/ 2147483647 w 724"/>
              <a:gd name="T21" fmla="*/ 2147483647 h 611"/>
              <a:gd name="T22" fmla="*/ 2147483647 w 724"/>
              <a:gd name="T23" fmla="*/ 2147483647 h 611"/>
              <a:gd name="T24" fmla="*/ 2147483647 w 724"/>
              <a:gd name="T25" fmla="*/ 2147483647 h 611"/>
              <a:gd name="T26" fmla="*/ 2147483647 w 724"/>
              <a:gd name="T27" fmla="*/ 2147483647 h 611"/>
              <a:gd name="T28" fmla="*/ 2147483647 w 724"/>
              <a:gd name="T29" fmla="*/ 2147483647 h 611"/>
              <a:gd name="T30" fmla="*/ 2147483647 w 724"/>
              <a:gd name="T31" fmla="*/ 2147483647 h 611"/>
              <a:gd name="T32" fmla="*/ 2147483647 w 724"/>
              <a:gd name="T33" fmla="*/ 2147483647 h 611"/>
              <a:gd name="T34" fmla="*/ 2147483647 w 724"/>
              <a:gd name="T35" fmla="*/ 2147483647 h 611"/>
              <a:gd name="T36" fmla="*/ 2147483647 w 724"/>
              <a:gd name="T37" fmla="*/ 2147483647 h 611"/>
              <a:gd name="T38" fmla="*/ 2147483647 w 724"/>
              <a:gd name="T39" fmla="*/ 2147483647 h 611"/>
              <a:gd name="T40" fmla="*/ 2147483647 w 724"/>
              <a:gd name="T41" fmla="*/ 2147483647 h 6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24"/>
              <a:gd name="T64" fmla="*/ 0 h 611"/>
              <a:gd name="T65" fmla="*/ 724 w 724"/>
              <a:gd name="T66" fmla="*/ 611 h 61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24" h="611">
                <a:moveTo>
                  <a:pt x="723" y="226"/>
                </a:moveTo>
                <a:lnTo>
                  <a:pt x="656" y="226"/>
                </a:lnTo>
                <a:lnTo>
                  <a:pt x="632" y="113"/>
                </a:lnTo>
                <a:lnTo>
                  <a:pt x="452" y="46"/>
                </a:lnTo>
                <a:lnTo>
                  <a:pt x="247" y="91"/>
                </a:lnTo>
                <a:lnTo>
                  <a:pt x="134" y="0"/>
                </a:lnTo>
                <a:lnTo>
                  <a:pt x="0" y="68"/>
                </a:lnTo>
                <a:lnTo>
                  <a:pt x="45" y="180"/>
                </a:lnTo>
                <a:lnTo>
                  <a:pt x="113" y="250"/>
                </a:lnTo>
                <a:lnTo>
                  <a:pt x="113" y="317"/>
                </a:lnTo>
                <a:lnTo>
                  <a:pt x="180" y="363"/>
                </a:lnTo>
                <a:lnTo>
                  <a:pt x="271" y="317"/>
                </a:lnTo>
                <a:lnTo>
                  <a:pt x="271" y="430"/>
                </a:lnTo>
                <a:lnTo>
                  <a:pt x="339" y="452"/>
                </a:lnTo>
                <a:lnTo>
                  <a:pt x="406" y="430"/>
                </a:lnTo>
                <a:lnTo>
                  <a:pt x="430" y="521"/>
                </a:lnTo>
                <a:lnTo>
                  <a:pt x="473" y="589"/>
                </a:lnTo>
                <a:lnTo>
                  <a:pt x="564" y="610"/>
                </a:lnTo>
                <a:lnTo>
                  <a:pt x="564" y="521"/>
                </a:lnTo>
                <a:lnTo>
                  <a:pt x="701" y="339"/>
                </a:lnTo>
                <a:lnTo>
                  <a:pt x="723" y="226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43" name="Freeform 16"/>
          <p:cNvSpPr>
            <a:spLocks noChangeArrowheads="1"/>
          </p:cNvSpPr>
          <p:nvPr/>
        </p:nvSpPr>
        <p:spPr bwMode="auto">
          <a:xfrm>
            <a:off x="6697663" y="4579938"/>
            <a:ext cx="265112" cy="142875"/>
          </a:xfrm>
          <a:custGeom>
            <a:avLst/>
            <a:gdLst>
              <a:gd name="T0" fmla="*/ 2147483647 w 882"/>
              <a:gd name="T1" fmla="*/ 0 h 498"/>
              <a:gd name="T2" fmla="*/ 2147483647 w 882"/>
              <a:gd name="T3" fmla="*/ 2147483647 h 498"/>
              <a:gd name="T4" fmla="*/ 2147483647 w 882"/>
              <a:gd name="T5" fmla="*/ 2147483647 h 498"/>
              <a:gd name="T6" fmla="*/ 2147483647 w 882"/>
              <a:gd name="T7" fmla="*/ 2147483647 h 498"/>
              <a:gd name="T8" fmla="*/ 0 w 882"/>
              <a:gd name="T9" fmla="*/ 2147483647 h 498"/>
              <a:gd name="T10" fmla="*/ 2147483647 w 882"/>
              <a:gd name="T11" fmla="*/ 2147483647 h 498"/>
              <a:gd name="T12" fmla="*/ 2147483647 w 882"/>
              <a:gd name="T13" fmla="*/ 2147483647 h 498"/>
              <a:gd name="T14" fmla="*/ 2147483647 w 882"/>
              <a:gd name="T15" fmla="*/ 2147483647 h 498"/>
              <a:gd name="T16" fmla="*/ 2147483647 w 882"/>
              <a:gd name="T17" fmla="*/ 2147483647 h 498"/>
              <a:gd name="T18" fmla="*/ 2147483647 w 882"/>
              <a:gd name="T19" fmla="*/ 2147483647 h 498"/>
              <a:gd name="T20" fmla="*/ 2147483647 w 882"/>
              <a:gd name="T21" fmla="*/ 2147483647 h 498"/>
              <a:gd name="T22" fmla="*/ 2147483647 w 882"/>
              <a:gd name="T23" fmla="*/ 2147483647 h 498"/>
              <a:gd name="T24" fmla="*/ 2147483647 w 882"/>
              <a:gd name="T25" fmla="*/ 2147483647 h 498"/>
              <a:gd name="T26" fmla="*/ 2147483647 w 882"/>
              <a:gd name="T27" fmla="*/ 2147483647 h 498"/>
              <a:gd name="T28" fmla="*/ 2147483647 w 882"/>
              <a:gd name="T29" fmla="*/ 2147483647 h 498"/>
              <a:gd name="T30" fmla="*/ 2147483647 w 882"/>
              <a:gd name="T31" fmla="*/ 2147483647 h 498"/>
              <a:gd name="T32" fmla="*/ 2147483647 w 882"/>
              <a:gd name="T33" fmla="*/ 2147483647 h 498"/>
              <a:gd name="T34" fmla="*/ 2147483647 w 882"/>
              <a:gd name="T35" fmla="*/ 2147483647 h 498"/>
              <a:gd name="T36" fmla="*/ 2147483647 w 882"/>
              <a:gd name="T37" fmla="*/ 2147483647 h 498"/>
              <a:gd name="T38" fmla="*/ 2147483647 w 882"/>
              <a:gd name="T39" fmla="*/ 2147483647 h 498"/>
              <a:gd name="T40" fmla="*/ 2147483647 w 882"/>
              <a:gd name="T41" fmla="*/ 2147483647 h 498"/>
              <a:gd name="T42" fmla="*/ 2147483647 w 882"/>
              <a:gd name="T43" fmla="*/ 2147483647 h 498"/>
              <a:gd name="T44" fmla="*/ 2147483647 w 882"/>
              <a:gd name="T45" fmla="*/ 0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82"/>
              <a:gd name="T70" fmla="*/ 0 h 498"/>
              <a:gd name="T71" fmla="*/ 882 w 882"/>
              <a:gd name="T72" fmla="*/ 498 h 4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82" h="498">
                <a:moveTo>
                  <a:pt x="451" y="0"/>
                </a:moveTo>
                <a:lnTo>
                  <a:pt x="271" y="67"/>
                </a:lnTo>
                <a:lnTo>
                  <a:pt x="134" y="135"/>
                </a:lnTo>
                <a:lnTo>
                  <a:pt x="45" y="293"/>
                </a:lnTo>
                <a:lnTo>
                  <a:pt x="0" y="406"/>
                </a:lnTo>
                <a:lnTo>
                  <a:pt x="113" y="406"/>
                </a:lnTo>
                <a:lnTo>
                  <a:pt x="202" y="315"/>
                </a:lnTo>
                <a:lnTo>
                  <a:pt x="293" y="315"/>
                </a:lnTo>
                <a:lnTo>
                  <a:pt x="338" y="428"/>
                </a:lnTo>
                <a:lnTo>
                  <a:pt x="473" y="452"/>
                </a:lnTo>
                <a:lnTo>
                  <a:pt x="519" y="384"/>
                </a:lnTo>
                <a:lnTo>
                  <a:pt x="564" y="497"/>
                </a:lnTo>
                <a:lnTo>
                  <a:pt x="655" y="497"/>
                </a:lnTo>
                <a:lnTo>
                  <a:pt x="677" y="406"/>
                </a:lnTo>
                <a:lnTo>
                  <a:pt x="814" y="473"/>
                </a:lnTo>
                <a:lnTo>
                  <a:pt x="881" y="428"/>
                </a:lnTo>
                <a:lnTo>
                  <a:pt x="836" y="384"/>
                </a:lnTo>
                <a:lnTo>
                  <a:pt x="881" y="315"/>
                </a:lnTo>
                <a:lnTo>
                  <a:pt x="768" y="226"/>
                </a:lnTo>
                <a:lnTo>
                  <a:pt x="860" y="113"/>
                </a:lnTo>
                <a:lnTo>
                  <a:pt x="814" y="22"/>
                </a:lnTo>
                <a:lnTo>
                  <a:pt x="632" y="43"/>
                </a:lnTo>
                <a:lnTo>
                  <a:pt x="451" y="0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44" name="Freeform 17"/>
          <p:cNvSpPr>
            <a:spLocks noChangeArrowheads="1"/>
          </p:cNvSpPr>
          <p:nvPr/>
        </p:nvSpPr>
        <p:spPr bwMode="auto">
          <a:xfrm>
            <a:off x="6927850" y="4506913"/>
            <a:ext cx="495300" cy="230187"/>
          </a:xfrm>
          <a:custGeom>
            <a:avLst/>
            <a:gdLst>
              <a:gd name="T0" fmla="*/ 2147483647 w 1651"/>
              <a:gd name="T1" fmla="*/ 2147483647 h 794"/>
              <a:gd name="T2" fmla="*/ 2147483647 w 1651"/>
              <a:gd name="T3" fmla="*/ 2147483647 h 794"/>
              <a:gd name="T4" fmla="*/ 2147483647 w 1651"/>
              <a:gd name="T5" fmla="*/ 2147483647 h 794"/>
              <a:gd name="T6" fmla="*/ 2147483647 w 1651"/>
              <a:gd name="T7" fmla="*/ 2147483647 h 794"/>
              <a:gd name="T8" fmla="*/ 2147483647 w 1651"/>
              <a:gd name="T9" fmla="*/ 2147483647 h 794"/>
              <a:gd name="T10" fmla="*/ 2147483647 w 1651"/>
              <a:gd name="T11" fmla="*/ 2147483647 h 794"/>
              <a:gd name="T12" fmla="*/ 2147483647 w 1651"/>
              <a:gd name="T13" fmla="*/ 2147483647 h 794"/>
              <a:gd name="T14" fmla="*/ 0 w 1651"/>
              <a:gd name="T15" fmla="*/ 2147483647 h 794"/>
              <a:gd name="T16" fmla="*/ 2147483647 w 1651"/>
              <a:gd name="T17" fmla="*/ 2147483647 h 794"/>
              <a:gd name="T18" fmla="*/ 2147483647 w 1651"/>
              <a:gd name="T19" fmla="*/ 2147483647 h 794"/>
              <a:gd name="T20" fmla="*/ 2147483647 w 1651"/>
              <a:gd name="T21" fmla="*/ 2147483647 h 794"/>
              <a:gd name="T22" fmla="*/ 2147483647 w 1651"/>
              <a:gd name="T23" fmla="*/ 2147483647 h 794"/>
              <a:gd name="T24" fmla="*/ 2147483647 w 1651"/>
              <a:gd name="T25" fmla="*/ 2147483647 h 794"/>
              <a:gd name="T26" fmla="*/ 2147483647 w 1651"/>
              <a:gd name="T27" fmla="*/ 2147483647 h 794"/>
              <a:gd name="T28" fmla="*/ 2147483647 w 1651"/>
              <a:gd name="T29" fmla="*/ 2147483647 h 794"/>
              <a:gd name="T30" fmla="*/ 2147483647 w 1651"/>
              <a:gd name="T31" fmla="*/ 2147483647 h 794"/>
              <a:gd name="T32" fmla="*/ 2147483647 w 1651"/>
              <a:gd name="T33" fmla="*/ 2147483647 h 794"/>
              <a:gd name="T34" fmla="*/ 2147483647 w 1651"/>
              <a:gd name="T35" fmla="*/ 2147483647 h 794"/>
              <a:gd name="T36" fmla="*/ 2147483647 w 1651"/>
              <a:gd name="T37" fmla="*/ 2147483647 h 794"/>
              <a:gd name="T38" fmla="*/ 2147483647 w 1651"/>
              <a:gd name="T39" fmla="*/ 2147483647 h 794"/>
              <a:gd name="T40" fmla="*/ 2147483647 w 1651"/>
              <a:gd name="T41" fmla="*/ 2147483647 h 794"/>
              <a:gd name="T42" fmla="*/ 2147483647 w 1651"/>
              <a:gd name="T43" fmla="*/ 2147483647 h 794"/>
              <a:gd name="T44" fmla="*/ 2147483647 w 1651"/>
              <a:gd name="T45" fmla="*/ 0 h 794"/>
              <a:gd name="T46" fmla="*/ 2147483647 w 1651"/>
              <a:gd name="T47" fmla="*/ 2147483647 h 794"/>
              <a:gd name="T48" fmla="*/ 2147483647 w 1651"/>
              <a:gd name="T49" fmla="*/ 0 h 794"/>
              <a:gd name="T50" fmla="*/ 2147483647 w 1651"/>
              <a:gd name="T51" fmla="*/ 0 h 794"/>
              <a:gd name="T52" fmla="*/ 2147483647 w 1651"/>
              <a:gd name="T53" fmla="*/ 2147483647 h 794"/>
              <a:gd name="T54" fmla="*/ 2147483647 w 1651"/>
              <a:gd name="T55" fmla="*/ 2147483647 h 794"/>
              <a:gd name="T56" fmla="*/ 2147483647 w 1651"/>
              <a:gd name="T57" fmla="*/ 2147483647 h 794"/>
              <a:gd name="T58" fmla="*/ 2147483647 w 1651"/>
              <a:gd name="T59" fmla="*/ 2147483647 h 794"/>
              <a:gd name="T60" fmla="*/ 2147483647 w 1651"/>
              <a:gd name="T61" fmla="*/ 2147483647 h 794"/>
              <a:gd name="T62" fmla="*/ 2147483647 w 1651"/>
              <a:gd name="T63" fmla="*/ 2147483647 h 794"/>
              <a:gd name="T64" fmla="*/ 2147483647 w 1651"/>
              <a:gd name="T65" fmla="*/ 2147483647 h 794"/>
              <a:gd name="T66" fmla="*/ 2147483647 w 1651"/>
              <a:gd name="T67" fmla="*/ 2147483647 h 794"/>
              <a:gd name="T68" fmla="*/ 2147483647 w 1651"/>
              <a:gd name="T69" fmla="*/ 2147483647 h 794"/>
              <a:gd name="T70" fmla="*/ 2147483647 w 1651"/>
              <a:gd name="T71" fmla="*/ 2147483647 h 794"/>
              <a:gd name="T72" fmla="*/ 2147483647 w 1651"/>
              <a:gd name="T73" fmla="*/ 2147483647 h 794"/>
              <a:gd name="T74" fmla="*/ 2147483647 w 1651"/>
              <a:gd name="T75" fmla="*/ 2147483647 h 7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51"/>
              <a:gd name="T115" fmla="*/ 0 h 794"/>
              <a:gd name="T116" fmla="*/ 1651 w 1651"/>
              <a:gd name="T117" fmla="*/ 794 h 7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51" h="794">
                <a:moveTo>
                  <a:pt x="927" y="723"/>
                </a:moveTo>
                <a:lnTo>
                  <a:pt x="677" y="678"/>
                </a:lnTo>
                <a:lnTo>
                  <a:pt x="610" y="589"/>
                </a:lnTo>
                <a:lnTo>
                  <a:pt x="519" y="543"/>
                </a:lnTo>
                <a:lnTo>
                  <a:pt x="317" y="589"/>
                </a:lnTo>
                <a:lnTo>
                  <a:pt x="205" y="521"/>
                </a:lnTo>
                <a:lnTo>
                  <a:pt x="113" y="565"/>
                </a:lnTo>
                <a:lnTo>
                  <a:pt x="0" y="476"/>
                </a:lnTo>
                <a:lnTo>
                  <a:pt x="92" y="363"/>
                </a:lnTo>
                <a:lnTo>
                  <a:pt x="205" y="363"/>
                </a:lnTo>
                <a:lnTo>
                  <a:pt x="226" y="406"/>
                </a:lnTo>
                <a:lnTo>
                  <a:pt x="294" y="317"/>
                </a:lnTo>
                <a:lnTo>
                  <a:pt x="363" y="363"/>
                </a:lnTo>
                <a:lnTo>
                  <a:pt x="498" y="339"/>
                </a:lnTo>
                <a:lnTo>
                  <a:pt x="564" y="293"/>
                </a:lnTo>
                <a:lnTo>
                  <a:pt x="677" y="406"/>
                </a:lnTo>
                <a:lnTo>
                  <a:pt x="768" y="406"/>
                </a:lnTo>
                <a:lnTo>
                  <a:pt x="790" y="339"/>
                </a:lnTo>
                <a:lnTo>
                  <a:pt x="746" y="317"/>
                </a:lnTo>
                <a:lnTo>
                  <a:pt x="723" y="226"/>
                </a:lnTo>
                <a:lnTo>
                  <a:pt x="881" y="46"/>
                </a:lnTo>
                <a:lnTo>
                  <a:pt x="948" y="46"/>
                </a:lnTo>
                <a:lnTo>
                  <a:pt x="972" y="0"/>
                </a:lnTo>
                <a:lnTo>
                  <a:pt x="1107" y="67"/>
                </a:lnTo>
                <a:lnTo>
                  <a:pt x="1265" y="0"/>
                </a:lnTo>
                <a:lnTo>
                  <a:pt x="1402" y="0"/>
                </a:lnTo>
                <a:lnTo>
                  <a:pt x="1469" y="67"/>
                </a:lnTo>
                <a:lnTo>
                  <a:pt x="1604" y="91"/>
                </a:lnTo>
                <a:lnTo>
                  <a:pt x="1650" y="293"/>
                </a:lnTo>
                <a:lnTo>
                  <a:pt x="1604" y="385"/>
                </a:lnTo>
                <a:lnTo>
                  <a:pt x="1491" y="497"/>
                </a:lnTo>
                <a:lnTo>
                  <a:pt x="1402" y="678"/>
                </a:lnTo>
                <a:lnTo>
                  <a:pt x="1402" y="793"/>
                </a:lnTo>
                <a:lnTo>
                  <a:pt x="1265" y="723"/>
                </a:lnTo>
                <a:lnTo>
                  <a:pt x="1152" y="747"/>
                </a:lnTo>
                <a:lnTo>
                  <a:pt x="1107" y="702"/>
                </a:lnTo>
                <a:lnTo>
                  <a:pt x="1018" y="793"/>
                </a:lnTo>
                <a:lnTo>
                  <a:pt x="927" y="723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45" name="Freeform 18"/>
          <p:cNvSpPr>
            <a:spLocks noChangeArrowheads="1"/>
          </p:cNvSpPr>
          <p:nvPr/>
        </p:nvSpPr>
        <p:spPr bwMode="auto">
          <a:xfrm>
            <a:off x="7192963" y="4711700"/>
            <a:ext cx="155575" cy="123825"/>
          </a:xfrm>
          <a:custGeom>
            <a:avLst/>
            <a:gdLst>
              <a:gd name="T0" fmla="*/ 2147483647 w 522"/>
              <a:gd name="T1" fmla="*/ 2147483647 h 431"/>
              <a:gd name="T2" fmla="*/ 2147483647 w 522"/>
              <a:gd name="T3" fmla="*/ 2147483647 h 431"/>
              <a:gd name="T4" fmla="*/ 2147483647 w 522"/>
              <a:gd name="T5" fmla="*/ 2147483647 h 431"/>
              <a:gd name="T6" fmla="*/ 2147483647 w 522"/>
              <a:gd name="T7" fmla="*/ 2147483647 h 431"/>
              <a:gd name="T8" fmla="*/ 2147483647 w 522"/>
              <a:gd name="T9" fmla="*/ 2147483647 h 431"/>
              <a:gd name="T10" fmla="*/ 2147483647 w 522"/>
              <a:gd name="T11" fmla="*/ 2147483647 h 431"/>
              <a:gd name="T12" fmla="*/ 2147483647 w 522"/>
              <a:gd name="T13" fmla="*/ 2147483647 h 431"/>
              <a:gd name="T14" fmla="*/ 2147483647 w 522"/>
              <a:gd name="T15" fmla="*/ 2147483647 h 431"/>
              <a:gd name="T16" fmla="*/ 2147483647 w 522"/>
              <a:gd name="T17" fmla="*/ 0 h 431"/>
              <a:gd name="T18" fmla="*/ 2147483647 w 522"/>
              <a:gd name="T19" fmla="*/ 2147483647 h 431"/>
              <a:gd name="T20" fmla="*/ 2147483647 w 522"/>
              <a:gd name="T21" fmla="*/ 2147483647 h 431"/>
              <a:gd name="T22" fmla="*/ 0 w 522"/>
              <a:gd name="T23" fmla="*/ 2147483647 h 431"/>
              <a:gd name="T24" fmla="*/ 2147483647 w 522"/>
              <a:gd name="T25" fmla="*/ 2147483647 h 431"/>
              <a:gd name="T26" fmla="*/ 2147483647 w 522"/>
              <a:gd name="T27" fmla="*/ 2147483647 h 431"/>
              <a:gd name="T28" fmla="*/ 2147483647 w 522"/>
              <a:gd name="T29" fmla="*/ 2147483647 h 431"/>
              <a:gd name="T30" fmla="*/ 2147483647 w 522"/>
              <a:gd name="T31" fmla="*/ 2147483647 h 4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2"/>
              <a:gd name="T49" fmla="*/ 0 h 431"/>
              <a:gd name="T50" fmla="*/ 522 w 522"/>
              <a:gd name="T51" fmla="*/ 431 h 4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2" h="431">
                <a:moveTo>
                  <a:pt x="46" y="384"/>
                </a:moveTo>
                <a:lnTo>
                  <a:pt x="46" y="430"/>
                </a:lnTo>
                <a:lnTo>
                  <a:pt x="271" y="317"/>
                </a:lnTo>
                <a:lnTo>
                  <a:pt x="293" y="158"/>
                </a:lnTo>
                <a:lnTo>
                  <a:pt x="430" y="158"/>
                </a:lnTo>
                <a:lnTo>
                  <a:pt x="521" y="91"/>
                </a:lnTo>
                <a:lnTo>
                  <a:pt x="384" y="21"/>
                </a:lnTo>
                <a:lnTo>
                  <a:pt x="271" y="45"/>
                </a:lnTo>
                <a:lnTo>
                  <a:pt x="226" y="0"/>
                </a:lnTo>
                <a:lnTo>
                  <a:pt x="137" y="91"/>
                </a:lnTo>
                <a:lnTo>
                  <a:pt x="46" y="21"/>
                </a:lnTo>
                <a:lnTo>
                  <a:pt x="0" y="112"/>
                </a:lnTo>
                <a:lnTo>
                  <a:pt x="91" y="204"/>
                </a:lnTo>
                <a:lnTo>
                  <a:pt x="67" y="293"/>
                </a:lnTo>
                <a:lnTo>
                  <a:pt x="24" y="338"/>
                </a:lnTo>
                <a:lnTo>
                  <a:pt x="46" y="384"/>
                </a:lnTo>
              </a:path>
            </a:pathLst>
          </a:custGeom>
          <a:solidFill>
            <a:srgbClr val="FFCC99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46" name="Freeform 19"/>
          <p:cNvSpPr>
            <a:spLocks noChangeArrowheads="1"/>
          </p:cNvSpPr>
          <p:nvPr/>
        </p:nvSpPr>
        <p:spPr bwMode="auto">
          <a:xfrm>
            <a:off x="7566025" y="5133975"/>
            <a:ext cx="420688" cy="398463"/>
          </a:xfrm>
          <a:custGeom>
            <a:avLst/>
            <a:gdLst>
              <a:gd name="T0" fmla="*/ 2147483647 w 1404"/>
              <a:gd name="T1" fmla="*/ 2147483647 h 1380"/>
              <a:gd name="T2" fmla="*/ 2147483647 w 1404"/>
              <a:gd name="T3" fmla="*/ 2147483647 h 1380"/>
              <a:gd name="T4" fmla="*/ 2147483647 w 1404"/>
              <a:gd name="T5" fmla="*/ 2147483647 h 1380"/>
              <a:gd name="T6" fmla="*/ 2147483647 w 1404"/>
              <a:gd name="T7" fmla="*/ 2147483647 h 1380"/>
              <a:gd name="T8" fmla="*/ 2147483647 w 1404"/>
              <a:gd name="T9" fmla="*/ 0 h 1380"/>
              <a:gd name="T10" fmla="*/ 2147483647 w 1404"/>
              <a:gd name="T11" fmla="*/ 2147483647 h 1380"/>
              <a:gd name="T12" fmla="*/ 2147483647 w 1404"/>
              <a:gd name="T13" fmla="*/ 2147483647 h 1380"/>
              <a:gd name="T14" fmla="*/ 2147483647 w 1404"/>
              <a:gd name="T15" fmla="*/ 2147483647 h 1380"/>
              <a:gd name="T16" fmla="*/ 2147483647 w 1404"/>
              <a:gd name="T17" fmla="*/ 2147483647 h 1380"/>
              <a:gd name="T18" fmla="*/ 2147483647 w 1404"/>
              <a:gd name="T19" fmla="*/ 2147483647 h 1380"/>
              <a:gd name="T20" fmla="*/ 2147483647 w 1404"/>
              <a:gd name="T21" fmla="*/ 2147483647 h 1380"/>
              <a:gd name="T22" fmla="*/ 2147483647 w 1404"/>
              <a:gd name="T23" fmla="*/ 2147483647 h 1380"/>
              <a:gd name="T24" fmla="*/ 2147483647 w 1404"/>
              <a:gd name="T25" fmla="*/ 2147483647 h 1380"/>
              <a:gd name="T26" fmla="*/ 2147483647 w 1404"/>
              <a:gd name="T27" fmla="*/ 2147483647 h 1380"/>
              <a:gd name="T28" fmla="*/ 2147483647 w 1404"/>
              <a:gd name="T29" fmla="*/ 2147483647 h 1380"/>
              <a:gd name="T30" fmla="*/ 2147483647 w 1404"/>
              <a:gd name="T31" fmla="*/ 2147483647 h 1380"/>
              <a:gd name="T32" fmla="*/ 2147483647 w 1404"/>
              <a:gd name="T33" fmla="*/ 2147483647 h 1380"/>
              <a:gd name="T34" fmla="*/ 2147483647 w 1404"/>
              <a:gd name="T35" fmla="*/ 2147483647 h 1380"/>
              <a:gd name="T36" fmla="*/ 2147483647 w 1404"/>
              <a:gd name="T37" fmla="*/ 2147483647 h 1380"/>
              <a:gd name="T38" fmla="*/ 2147483647 w 1404"/>
              <a:gd name="T39" fmla="*/ 2147483647 h 1380"/>
              <a:gd name="T40" fmla="*/ 2147483647 w 1404"/>
              <a:gd name="T41" fmla="*/ 2147483647 h 1380"/>
              <a:gd name="T42" fmla="*/ 2147483647 w 1404"/>
              <a:gd name="T43" fmla="*/ 2147483647 h 1380"/>
              <a:gd name="T44" fmla="*/ 2147483647 w 1404"/>
              <a:gd name="T45" fmla="*/ 2147483647 h 1380"/>
              <a:gd name="T46" fmla="*/ 2147483647 w 1404"/>
              <a:gd name="T47" fmla="*/ 2147483647 h 1380"/>
              <a:gd name="T48" fmla="*/ 2147483647 w 1404"/>
              <a:gd name="T49" fmla="*/ 2147483647 h 1380"/>
              <a:gd name="T50" fmla="*/ 2147483647 w 1404"/>
              <a:gd name="T51" fmla="*/ 2147483647 h 1380"/>
              <a:gd name="T52" fmla="*/ 2147483647 w 1404"/>
              <a:gd name="T53" fmla="*/ 2147483647 h 1380"/>
              <a:gd name="T54" fmla="*/ 2147483647 w 1404"/>
              <a:gd name="T55" fmla="*/ 2147483647 h 1380"/>
              <a:gd name="T56" fmla="*/ 2147483647 w 1404"/>
              <a:gd name="T57" fmla="*/ 2147483647 h 1380"/>
              <a:gd name="T58" fmla="*/ 2147483647 w 1404"/>
              <a:gd name="T59" fmla="*/ 2147483647 h 1380"/>
              <a:gd name="T60" fmla="*/ 2147483647 w 1404"/>
              <a:gd name="T61" fmla="*/ 2147483647 h 1380"/>
              <a:gd name="T62" fmla="*/ 2147483647 w 1404"/>
              <a:gd name="T63" fmla="*/ 2147483647 h 1380"/>
              <a:gd name="T64" fmla="*/ 2147483647 w 1404"/>
              <a:gd name="T65" fmla="*/ 2147483647 h 1380"/>
              <a:gd name="T66" fmla="*/ 2147483647 w 1404"/>
              <a:gd name="T67" fmla="*/ 2147483647 h 1380"/>
              <a:gd name="T68" fmla="*/ 2147483647 w 1404"/>
              <a:gd name="T69" fmla="*/ 2147483647 h 1380"/>
              <a:gd name="T70" fmla="*/ 2147483647 w 1404"/>
              <a:gd name="T71" fmla="*/ 2147483647 h 1380"/>
              <a:gd name="T72" fmla="*/ 2147483647 w 1404"/>
              <a:gd name="T73" fmla="*/ 2147483647 h 1380"/>
              <a:gd name="T74" fmla="*/ 2147483647 w 1404"/>
              <a:gd name="T75" fmla="*/ 2147483647 h 1380"/>
              <a:gd name="T76" fmla="*/ 2147483647 w 1404"/>
              <a:gd name="T77" fmla="*/ 2147483647 h 1380"/>
              <a:gd name="T78" fmla="*/ 2147483647 w 1404"/>
              <a:gd name="T79" fmla="*/ 2147483647 h 1380"/>
              <a:gd name="T80" fmla="*/ 2147483647 w 1404"/>
              <a:gd name="T81" fmla="*/ 2147483647 h 1380"/>
              <a:gd name="T82" fmla="*/ 2147483647 w 1404"/>
              <a:gd name="T83" fmla="*/ 2147483647 h 1380"/>
              <a:gd name="T84" fmla="*/ 2147483647 w 1404"/>
              <a:gd name="T85" fmla="*/ 2147483647 h 1380"/>
              <a:gd name="T86" fmla="*/ 2147483647 w 1404"/>
              <a:gd name="T87" fmla="*/ 2147483647 h 1380"/>
              <a:gd name="T88" fmla="*/ 2147483647 w 1404"/>
              <a:gd name="T89" fmla="*/ 2147483647 h 1380"/>
              <a:gd name="T90" fmla="*/ 2147483647 w 1404"/>
              <a:gd name="T91" fmla="*/ 2147483647 h 1380"/>
              <a:gd name="T92" fmla="*/ 2147483647 w 1404"/>
              <a:gd name="T93" fmla="*/ 2147483647 h 1380"/>
              <a:gd name="T94" fmla="*/ 2147483647 w 1404"/>
              <a:gd name="T95" fmla="*/ 2147483647 h 1380"/>
              <a:gd name="T96" fmla="*/ 2147483647 w 1404"/>
              <a:gd name="T97" fmla="*/ 2147483647 h 1380"/>
              <a:gd name="T98" fmla="*/ 0 w 1404"/>
              <a:gd name="T99" fmla="*/ 2147483647 h 1380"/>
              <a:gd name="T100" fmla="*/ 2147483647 w 1404"/>
              <a:gd name="T101" fmla="*/ 2147483647 h 1380"/>
              <a:gd name="T102" fmla="*/ 2147483647 w 1404"/>
              <a:gd name="T103" fmla="*/ 2147483647 h 1380"/>
              <a:gd name="T104" fmla="*/ 2147483647 w 1404"/>
              <a:gd name="T105" fmla="*/ 2147483647 h 1380"/>
              <a:gd name="T106" fmla="*/ 2147483647 w 1404"/>
              <a:gd name="T107" fmla="*/ 2147483647 h 1380"/>
              <a:gd name="T108" fmla="*/ 2147483647 w 1404"/>
              <a:gd name="T109" fmla="*/ 2147483647 h 1380"/>
              <a:gd name="T110" fmla="*/ 2147483647 w 1404"/>
              <a:gd name="T111" fmla="*/ 2147483647 h 1380"/>
              <a:gd name="T112" fmla="*/ 2147483647 w 1404"/>
              <a:gd name="T113" fmla="*/ 2147483647 h 1380"/>
              <a:gd name="T114" fmla="*/ 2147483647 w 1404"/>
              <a:gd name="T115" fmla="*/ 2147483647 h 1380"/>
              <a:gd name="T116" fmla="*/ 2147483647 w 1404"/>
              <a:gd name="T117" fmla="*/ 2147483647 h 13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04"/>
              <a:gd name="T178" fmla="*/ 0 h 1380"/>
              <a:gd name="T179" fmla="*/ 1404 w 1404"/>
              <a:gd name="T180" fmla="*/ 1380 h 138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04" h="1380">
                <a:moveTo>
                  <a:pt x="723" y="21"/>
                </a:moveTo>
                <a:lnTo>
                  <a:pt x="860" y="134"/>
                </a:lnTo>
                <a:lnTo>
                  <a:pt x="951" y="67"/>
                </a:lnTo>
                <a:lnTo>
                  <a:pt x="1336" y="67"/>
                </a:lnTo>
                <a:lnTo>
                  <a:pt x="1357" y="0"/>
                </a:lnTo>
                <a:lnTo>
                  <a:pt x="1403" y="45"/>
                </a:lnTo>
                <a:lnTo>
                  <a:pt x="1379" y="226"/>
                </a:lnTo>
                <a:lnTo>
                  <a:pt x="1266" y="271"/>
                </a:lnTo>
                <a:lnTo>
                  <a:pt x="1223" y="362"/>
                </a:lnTo>
                <a:lnTo>
                  <a:pt x="1108" y="271"/>
                </a:lnTo>
                <a:lnTo>
                  <a:pt x="973" y="249"/>
                </a:lnTo>
                <a:lnTo>
                  <a:pt x="860" y="384"/>
                </a:lnTo>
                <a:lnTo>
                  <a:pt x="815" y="451"/>
                </a:lnTo>
                <a:lnTo>
                  <a:pt x="747" y="362"/>
                </a:lnTo>
                <a:lnTo>
                  <a:pt x="680" y="384"/>
                </a:lnTo>
                <a:lnTo>
                  <a:pt x="610" y="271"/>
                </a:lnTo>
                <a:lnTo>
                  <a:pt x="589" y="430"/>
                </a:lnTo>
                <a:lnTo>
                  <a:pt x="836" y="768"/>
                </a:lnTo>
                <a:lnTo>
                  <a:pt x="927" y="949"/>
                </a:lnTo>
                <a:lnTo>
                  <a:pt x="860" y="994"/>
                </a:lnTo>
                <a:lnTo>
                  <a:pt x="747" y="768"/>
                </a:lnTo>
                <a:lnTo>
                  <a:pt x="521" y="677"/>
                </a:lnTo>
                <a:lnTo>
                  <a:pt x="521" y="768"/>
                </a:lnTo>
                <a:lnTo>
                  <a:pt x="610" y="768"/>
                </a:lnTo>
                <a:lnTo>
                  <a:pt x="793" y="881"/>
                </a:lnTo>
                <a:lnTo>
                  <a:pt x="769" y="973"/>
                </a:lnTo>
                <a:lnTo>
                  <a:pt x="860" y="1040"/>
                </a:lnTo>
                <a:lnTo>
                  <a:pt x="951" y="1040"/>
                </a:lnTo>
                <a:lnTo>
                  <a:pt x="1040" y="1131"/>
                </a:lnTo>
                <a:lnTo>
                  <a:pt x="951" y="1177"/>
                </a:lnTo>
                <a:lnTo>
                  <a:pt x="882" y="1153"/>
                </a:lnTo>
                <a:lnTo>
                  <a:pt x="815" y="1198"/>
                </a:lnTo>
                <a:lnTo>
                  <a:pt x="793" y="1107"/>
                </a:lnTo>
                <a:lnTo>
                  <a:pt x="656" y="927"/>
                </a:lnTo>
                <a:lnTo>
                  <a:pt x="589" y="973"/>
                </a:lnTo>
                <a:lnTo>
                  <a:pt x="723" y="1177"/>
                </a:lnTo>
                <a:lnTo>
                  <a:pt x="543" y="1153"/>
                </a:lnTo>
                <a:lnTo>
                  <a:pt x="565" y="1379"/>
                </a:lnTo>
                <a:lnTo>
                  <a:pt x="476" y="1290"/>
                </a:lnTo>
                <a:lnTo>
                  <a:pt x="409" y="1379"/>
                </a:lnTo>
                <a:lnTo>
                  <a:pt x="409" y="1177"/>
                </a:lnTo>
                <a:lnTo>
                  <a:pt x="293" y="1266"/>
                </a:lnTo>
                <a:lnTo>
                  <a:pt x="226" y="1244"/>
                </a:lnTo>
                <a:lnTo>
                  <a:pt x="250" y="1064"/>
                </a:lnTo>
                <a:lnTo>
                  <a:pt x="226" y="905"/>
                </a:lnTo>
                <a:lnTo>
                  <a:pt x="452" y="905"/>
                </a:lnTo>
                <a:lnTo>
                  <a:pt x="430" y="814"/>
                </a:lnTo>
                <a:lnTo>
                  <a:pt x="180" y="860"/>
                </a:lnTo>
                <a:lnTo>
                  <a:pt x="22" y="521"/>
                </a:lnTo>
                <a:lnTo>
                  <a:pt x="0" y="451"/>
                </a:lnTo>
                <a:lnTo>
                  <a:pt x="91" y="451"/>
                </a:lnTo>
                <a:lnTo>
                  <a:pt x="91" y="384"/>
                </a:lnTo>
                <a:lnTo>
                  <a:pt x="180" y="406"/>
                </a:lnTo>
                <a:lnTo>
                  <a:pt x="250" y="338"/>
                </a:lnTo>
                <a:lnTo>
                  <a:pt x="250" y="249"/>
                </a:lnTo>
                <a:lnTo>
                  <a:pt x="339" y="180"/>
                </a:lnTo>
                <a:lnTo>
                  <a:pt x="452" y="204"/>
                </a:lnTo>
                <a:lnTo>
                  <a:pt x="634" y="134"/>
                </a:lnTo>
                <a:lnTo>
                  <a:pt x="723" y="21"/>
                </a:lnTo>
              </a:path>
            </a:pathLst>
          </a:custGeom>
          <a:solidFill>
            <a:srgbClr val="FF66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47" name="Freeform 20"/>
          <p:cNvSpPr>
            <a:spLocks noChangeArrowheads="1"/>
          </p:cNvSpPr>
          <p:nvPr/>
        </p:nvSpPr>
        <p:spPr bwMode="auto">
          <a:xfrm>
            <a:off x="7172325" y="4365625"/>
            <a:ext cx="341313" cy="169863"/>
          </a:xfrm>
          <a:custGeom>
            <a:avLst/>
            <a:gdLst>
              <a:gd name="T0" fmla="*/ 2147483647 w 1132"/>
              <a:gd name="T1" fmla="*/ 2147483647 h 589"/>
              <a:gd name="T2" fmla="*/ 2147483647 w 1132"/>
              <a:gd name="T3" fmla="*/ 2147483647 h 589"/>
              <a:gd name="T4" fmla="*/ 2147483647 w 1132"/>
              <a:gd name="T5" fmla="*/ 2147483647 h 589"/>
              <a:gd name="T6" fmla="*/ 2147483647 w 1132"/>
              <a:gd name="T7" fmla="*/ 2147483647 h 589"/>
              <a:gd name="T8" fmla="*/ 2147483647 w 1132"/>
              <a:gd name="T9" fmla="*/ 2147483647 h 589"/>
              <a:gd name="T10" fmla="*/ 2147483647 w 1132"/>
              <a:gd name="T11" fmla="*/ 2147483647 h 589"/>
              <a:gd name="T12" fmla="*/ 2147483647 w 1132"/>
              <a:gd name="T13" fmla="*/ 2147483647 h 589"/>
              <a:gd name="T14" fmla="*/ 2147483647 w 1132"/>
              <a:gd name="T15" fmla="*/ 2147483647 h 589"/>
              <a:gd name="T16" fmla="*/ 2147483647 w 1132"/>
              <a:gd name="T17" fmla="*/ 2147483647 h 589"/>
              <a:gd name="T18" fmla="*/ 2147483647 w 1132"/>
              <a:gd name="T19" fmla="*/ 2147483647 h 589"/>
              <a:gd name="T20" fmla="*/ 2147483647 w 1132"/>
              <a:gd name="T21" fmla="*/ 2147483647 h 589"/>
              <a:gd name="T22" fmla="*/ 2147483647 w 1132"/>
              <a:gd name="T23" fmla="*/ 2147483647 h 589"/>
              <a:gd name="T24" fmla="*/ 0 w 1132"/>
              <a:gd name="T25" fmla="*/ 2147483647 h 589"/>
              <a:gd name="T26" fmla="*/ 2147483647 w 1132"/>
              <a:gd name="T27" fmla="*/ 2147483647 h 589"/>
              <a:gd name="T28" fmla="*/ 2147483647 w 1132"/>
              <a:gd name="T29" fmla="*/ 0 h 589"/>
              <a:gd name="T30" fmla="*/ 2147483647 w 1132"/>
              <a:gd name="T31" fmla="*/ 0 h 589"/>
              <a:gd name="T32" fmla="*/ 2147483647 w 1132"/>
              <a:gd name="T33" fmla="*/ 2147483647 h 589"/>
              <a:gd name="T34" fmla="*/ 2147483647 w 1132"/>
              <a:gd name="T35" fmla="*/ 2147483647 h 589"/>
              <a:gd name="T36" fmla="*/ 2147483647 w 1132"/>
              <a:gd name="T37" fmla="*/ 2147483647 h 589"/>
              <a:gd name="T38" fmla="*/ 2147483647 w 1132"/>
              <a:gd name="T39" fmla="*/ 2147483647 h 589"/>
              <a:gd name="T40" fmla="*/ 2147483647 w 1132"/>
              <a:gd name="T41" fmla="*/ 2147483647 h 589"/>
              <a:gd name="T42" fmla="*/ 2147483647 w 1132"/>
              <a:gd name="T43" fmla="*/ 2147483647 h 589"/>
              <a:gd name="T44" fmla="*/ 2147483647 w 1132"/>
              <a:gd name="T45" fmla="*/ 2147483647 h 589"/>
              <a:gd name="T46" fmla="*/ 2147483647 w 1132"/>
              <a:gd name="T47" fmla="*/ 2147483647 h 589"/>
              <a:gd name="T48" fmla="*/ 2147483647 w 1132"/>
              <a:gd name="T49" fmla="*/ 2147483647 h 5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2"/>
              <a:gd name="T76" fmla="*/ 0 h 589"/>
              <a:gd name="T77" fmla="*/ 1132 w 1132"/>
              <a:gd name="T78" fmla="*/ 589 h 5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2" h="589">
                <a:moveTo>
                  <a:pt x="1131" y="384"/>
                </a:moveTo>
                <a:lnTo>
                  <a:pt x="1107" y="430"/>
                </a:lnTo>
                <a:lnTo>
                  <a:pt x="973" y="406"/>
                </a:lnTo>
                <a:lnTo>
                  <a:pt x="903" y="497"/>
                </a:lnTo>
                <a:lnTo>
                  <a:pt x="790" y="588"/>
                </a:lnTo>
                <a:lnTo>
                  <a:pt x="655" y="564"/>
                </a:lnTo>
                <a:lnTo>
                  <a:pt x="588" y="497"/>
                </a:lnTo>
                <a:lnTo>
                  <a:pt x="451" y="497"/>
                </a:lnTo>
                <a:lnTo>
                  <a:pt x="293" y="564"/>
                </a:lnTo>
                <a:lnTo>
                  <a:pt x="158" y="497"/>
                </a:lnTo>
                <a:lnTo>
                  <a:pt x="67" y="384"/>
                </a:lnTo>
                <a:lnTo>
                  <a:pt x="45" y="271"/>
                </a:lnTo>
                <a:lnTo>
                  <a:pt x="0" y="180"/>
                </a:lnTo>
                <a:lnTo>
                  <a:pt x="247" y="67"/>
                </a:lnTo>
                <a:lnTo>
                  <a:pt x="406" y="0"/>
                </a:lnTo>
                <a:lnTo>
                  <a:pt x="519" y="0"/>
                </a:lnTo>
                <a:lnTo>
                  <a:pt x="564" y="67"/>
                </a:lnTo>
                <a:lnTo>
                  <a:pt x="723" y="113"/>
                </a:lnTo>
                <a:lnTo>
                  <a:pt x="701" y="158"/>
                </a:lnTo>
                <a:lnTo>
                  <a:pt x="768" y="204"/>
                </a:lnTo>
                <a:lnTo>
                  <a:pt x="814" y="226"/>
                </a:lnTo>
                <a:lnTo>
                  <a:pt x="836" y="135"/>
                </a:lnTo>
                <a:lnTo>
                  <a:pt x="973" y="180"/>
                </a:lnTo>
                <a:lnTo>
                  <a:pt x="994" y="293"/>
                </a:lnTo>
                <a:lnTo>
                  <a:pt x="1131" y="384"/>
                </a:lnTo>
              </a:path>
            </a:pathLst>
          </a:custGeom>
          <a:solidFill>
            <a:srgbClr val="FF99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48" name="Freeform 21"/>
          <p:cNvSpPr>
            <a:spLocks noChangeArrowheads="1"/>
          </p:cNvSpPr>
          <p:nvPr/>
        </p:nvSpPr>
        <p:spPr bwMode="auto">
          <a:xfrm>
            <a:off x="8401050" y="5799138"/>
            <a:ext cx="95250" cy="234950"/>
          </a:xfrm>
          <a:custGeom>
            <a:avLst/>
            <a:gdLst>
              <a:gd name="T0" fmla="*/ 2147483647 w 318"/>
              <a:gd name="T1" fmla="*/ 2147483647 h 815"/>
              <a:gd name="T2" fmla="*/ 2147483647 w 318"/>
              <a:gd name="T3" fmla="*/ 2147483647 h 815"/>
              <a:gd name="T4" fmla="*/ 2147483647 w 318"/>
              <a:gd name="T5" fmla="*/ 2147483647 h 815"/>
              <a:gd name="T6" fmla="*/ 2147483647 w 318"/>
              <a:gd name="T7" fmla="*/ 2147483647 h 815"/>
              <a:gd name="T8" fmla="*/ 2147483647 w 318"/>
              <a:gd name="T9" fmla="*/ 2147483647 h 815"/>
              <a:gd name="T10" fmla="*/ 2147483647 w 318"/>
              <a:gd name="T11" fmla="*/ 2147483647 h 815"/>
              <a:gd name="T12" fmla="*/ 2147483647 w 318"/>
              <a:gd name="T13" fmla="*/ 0 h 815"/>
              <a:gd name="T14" fmla="*/ 2147483647 w 318"/>
              <a:gd name="T15" fmla="*/ 2147483647 h 815"/>
              <a:gd name="T16" fmla="*/ 2147483647 w 318"/>
              <a:gd name="T17" fmla="*/ 2147483647 h 815"/>
              <a:gd name="T18" fmla="*/ 0 w 318"/>
              <a:gd name="T19" fmla="*/ 2147483647 h 815"/>
              <a:gd name="T20" fmla="*/ 0 w 318"/>
              <a:gd name="T21" fmla="*/ 2147483647 h 815"/>
              <a:gd name="T22" fmla="*/ 2147483647 w 318"/>
              <a:gd name="T23" fmla="*/ 2147483647 h 8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8"/>
              <a:gd name="T37" fmla="*/ 0 h 815"/>
              <a:gd name="T38" fmla="*/ 318 w 318"/>
              <a:gd name="T39" fmla="*/ 815 h 8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8" h="815">
                <a:moveTo>
                  <a:pt x="91" y="814"/>
                </a:moveTo>
                <a:lnTo>
                  <a:pt x="204" y="588"/>
                </a:lnTo>
                <a:lnTo>
                  <a:pt x="182" y="499"/>
                </a:lnTo>
                <a:lnTo>
                  <a:pt x="204" y="295"/>
                </a:lnTo>
                <a:lnTo>
                  <a:pt x="295" y="271"/>
                </a:lnTo>
                <a:lnTo>
                  <a:pt x="317" y="45"/>
                </a:lnTo>
                <a:lnTo>
                  <a:pt x="271" y="0"/>
                </a:lnTo>
                <a:lnTo>
                  <a:pt x="113" y="137"/>
                </a:lnTo>
                <a:lnTo>
                  <a:pt x="46" y="408"/>
                </a:lnTo>
                <a:lnTo>
                  <a:pt x="0" y="567"/>
                </a:lnTo>
                <a:lnTo>
                  <a:pt x="0" y="588"/>
                </a:lnTo>
                <a:lnTo>
                  <a:pt x="91" y="814"/>
                </a:lnTo>
              </a:path>
            </a:pathLst>
          </a:custGeom>
          <a:solidFill>
            <a:srgbClr val="FF9933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49" name="Freeform 22"/>
          <p:cNvSpPr>
            <a:spLocks noChangeArrowheads="1"/>
          </p:cNvSpPr>
          <p:nvPr/>
        </p:nvSpPr>
        <p:spPr bwMode="auto">
          <a:xfrm>
            <a:off x="7280275" y="3956050"/>
            <a:ext cx="592138" cy="566738"/>
          </a:xfrm>
          <a:custGeom>
            <a:avLst/>
            <a:gdLst>
              <a:gd name="T0" fmla="*/ 2147483647 w 1971"/>
              <a:gd name="T1" fmla="*/ 2147483647 h 1968"/>
              <a:gd name="T2" fmla="*/ 2147483647 w 1971"/>
              <a:gd name="T3" fmla="*/ 2147483647 h 1968"/>
              <a:gd name="T4" fmla="*/ 2147483647 w 1971"/>
              <a:gd name="T5" fmla="*/ 2147483647 h 1968"/>
              <a:gd name="T6" fmla="*/ 2147483647 w 1971"/>
              <a:gd name="T7" fmla="*/ 2147483647 h 1968"/>
              <a:gd name="T8" fmla="*/ 2147483647 w 1971"/>
              <a:gd name="T9" fmla="*/ 2147483647 h 1968"/>
              <a:gd name="T10" fmla="*/ 2147483647 w 1971"/>
              <a:gd name="T11" fmla="*/ 2147483647 h 1968"/>
              <a:gd name="T12" fmla="*/ 2147483647 w 1971"/>
              <a:gd name="T13" fmla="*/ 2147483647 h 1968"/>
              <a:gd name="T14" fmla="*/ 2147483647 w 1971"/>
              <a:gd name="T15" fmla="*/ 2147483647 h 1968"/>
              <a:gd name="T16" fmla="*/ 2147483647 w 1971"/>
              <a:gd name="T17" fmla="*/ 2147483647 h 1968"/>
              <a:gd name="T18" fmla="*/ 2147483647 w 1971"/>
              <a:gd name="T19" fmla="*/ 2147483647 h 1968"/>
              <a:gd name="T20" fmla="*/ 2147483647 w 1971"/>
              <a:gd name="T21" fmla="*/ 2147483647 h 1968"/>
              <a:gd name="T22" fmla="*/ 2147483647 w 1971"/>
              <a:gd name="T23" fmla="*/ 2147483647 h 1968"/>
              <a:gd name="T24" fmla="*/ 2147483647 w 1971"/>
              <a:gd name="T25" fmla="*/ 2147483647 h 1968"/>
              <a:gd name="T26" fmla="*/ 2147483647 w 1971"/>
              <a:gd name="T27" fmla="*/ 2147483647 h 1968"/>
              <a:gd name="T28" fmla="*/ 2147483647 w 1971"/>
              <a:gd name="T29" fmla="*/ 2147483647 h 1968"/>
              <a:gd name="T30" fmla="*/ 2147483647 w 1971"/>
              <a:gd name="T31" fmla="*/ 2147483647 h 1968"/>
              <a:gd name="T32" fmla="*/ 2147483647 w 1971"/>
              <a:gd name="T33" fmla="*/ 2147483647 h 1968"/>
              <a:gd name="T34" fmla="*/ 2147483647 w 1971"/>
              <a:gd name="T35" fmla="*/ 2147483647 h 1968"/>
              <a:gd name="T36" fmla="*/ 2147483647 w 1971"/>
              <a:gd name="T37" fmla="*/ 2147483647 h 1968"/>
              <a:gd name="T38" fmla="*/ 2147483647 w 1971"/>
              <a:gd name="T39" fmla="*/ 2147483647 h 1968"/>
              <a:gd name="T40" fmla="*/ 2147483647 w 1971"/>
              <a:gd name="T41" fmla="*/ 2147483647 h 1968"/>
              <a:gd name="T42" fmla="*/ 2147483647 w 1971"/>
              <a:gd name="T43" fmla="*/ 2147483647 h 1968"/>
              <a:gd name="T44" fmla="*/ 2147483647 w 1971"/>
              <a:gd name="T45" fmla="*/ 2147483647 h 1968"/>
              <a:gd name="T46" fmla="*/ 2147483647 w 1971"/>
              <a:gd name="T47" fmla="*/ 2147483647 h 1968"/>
              <a:gd name="T48" fmla="*/ 2147483647 w 1971"/>
              <a:gd name="T49" fmla="*/ 2147483647 h 1968"/>
              <a:gd name="T50" fmla="*/ 2147483647 w 1971"/>
              <a:gd name="T51" fmla="*/ 2147483647 h 1968"/>
              <a:gd name="T52" fmla="*/ 2147483647 w 1971"/>
              <a:gd name="T53" fmla="*/ 2147483647 h 1968"/>
              <a:gd name="T54" fmla="*/ 0 w 1971"/>
              <a:gd name="T55" fmla="*/ 2147483647 h 1968"/>
              <a:gd name="T56" fmla="*/ 2147483647 w 1971"/>
              <a:gd name="T57" fmla="*/ 2147483647 h 1968"/>
              <a:gd name="T58" fmla="*/ 2147483647 w 1971"/>
              <a:gd name="T59" fmla="*/ 2147483647 h 1968"/>
              <a:gd name="T60" fmla="*/ 2147483647 w 1971"/>
              <a:gd name="T61" fmla="*/ 2147483647 h 1968"/>
              <a:gd name="T62" fmla="*/ 2147483647 w 1971"/>
              <a:gd name="T63" fmla="*/ 2147483647 h 1968"/>
              <a:gd name="T64" fmla="*/ 2147483647 w 1971"/>
              <a:gd name="T65" fmla="*/ 2147483647 h 1968"/>
              <a:gd name="T66" fmla="*/ 2147483647 w 1971"/>
              <a:gd name="T67" fmla="*/ 0 h 1968"/>
              <a:gd name="T68" fmla="*/ 2147483647 w 1971"/>
              <a:gd name="T69" fmla="*/ 2147483647 h 1968"/>
              <a:gd name="T70" fmla="*/ 2147483647 w 1971"/>
              <a:gd name="T71" fmla="*/ 2147483647 h 1968"/>
              <a:gd name="T72" fmla="*/ 2147483647 w 1971"/>
              <a:gd name="T73" fmla="*/ 2147483647 h 1968"/>
              <a:gd name="T74" fmla="*/ 2147483647 w 1971"/>
              <a:gd name="T75" fmla="*/ 2147483647 h 1968"/>
              <a:gd name="T76" fmla="*/ 2147483647 w 1971"/>
              <a:gd name="T77" fmla="*/ 2147483647 h 1968"/>
              <a:gd name="T78" fmla="*/ 2147483647 w 1971"/>
              <a:gd name="T79" fmla="*/ 2147483647 h 1968"/>
              <a:gd name="T80" fmla="*/ 2147483647 w 1971"/>
              <a:gd name="T81" fmla="*/ 2147483647 h 1968"/>
              <a:gd name="T82" fmla="*/ 2147483647 w 1971"/>
              <a:gd name="T83" fmla="*/ 2147483647 h 1968"/>
              <a:gd name="T84" fmla="*/ 2147483647 w 1971"/>
              <a:gd name="T85" fmla="*/ 2147483647 h 1968"/>
              <a:gd name="T86" fmla="*/ 2147483647 w 1971"/>
              <a:gd name="T87" fmla="*/ 2147483647 h 1968"/>
              <a:gd name="T88" fmla="*/ 2147483647 w 1971"/>
              <a:gd name="T89" fmla="*/ 2147483647 h 19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71"/>
              <a:gd name="T136" fmla="*/ 0 h 1968"/>
              <a:gd name="T137" fmla="*/ 1971 w 1971"/>
              <a:gd name="T138" fmla="*/ 1968 h 19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71" h="1968">
                <a:moveTo>
                  <a:pt x="1924" y="1265"/>
                </a:moveTo>
                <a:lnTo>
                  <a:pt x="1924" y="1357"/>
                </a:lnTo>
                <a:lnTo>
                  <a:pt x="1970" y="1424"/>
                </a:lnTo>
                <a:lnTo>
                  <a:pt x="1631" y="1763"/>
                </a:lnTo>
                <a:lnTo>
                  <a:pt x="1585" y="1967"/>
                </a:lnTo>
                <a:lnTo>
                  <a:pt x="1381" y="1876"/>
                </a:lnTo>
                <a:lnTo>
                  <a:pt x="1314" y="1897"/>
                </a:lnTo>
                <a:lnTo>
                  <a:pt x="1223" y="1830"/>
                </a:lnTo>
                <a:lnTo>
                  <a:pt x="997" y="1876"/>
                </a:lnTo>
                <a:lnTo>
                  <a:pt x="906" y="1784"/>
                </a:lnTo>
                <a:lnTo>
                  <a:pt x="793" y="1784"/>
                </a:lnTo>
                <a:lnTo>
                  <a:pt x="771" y="1808"/>
                </a:lnTo>
                <a:lnTo>
                  <a:pt x="771" y="1784"/>
                </a:lnTo>
                <a:lnTo>
                  <a:pt x="634" y="1717"/>
                </a:lnTo>
                <a:lnTo>
                  <a:pt x="613" y="1604"/>
                </a:lnTo>
                <a:lnTo>
                  <a:pt x="476" y="1559"/>
                </a:lnTo>
                <a:lnTo>
                  <a:pt x="454" y="1650"/>
                </a:lnTo>
                <a:lnTo>
                  <a:pt x="408" y="1628"/>
                </a:lnTo>
                <a:lnTo>
                  <a:pt x="341" y="1582"/>
                </a:lnTo>
                <a:lnTo>
                  <a:pt x="363" y="1537"/>
                </a:lnTo>
                <a:lnTo>
                  <a:pt x="204" y="1491"/>
                </a:lnTo>
                <a:lnTo>
                  <a:pt x="159" y="1424"/>
                </a:lnTo>
                <a:lnTo>
                  <a:pt x="46" y="1424"/>
                </a:lnTo>
                <a:lnTo>
                  <a:pt x="70" y="1241"/>
                </a:lnTo>
                <a:lnTo>
                  <a:pt x="70" y="1107"/>
                </a:lnTo>
                <a:lnTo>
                  <a:pt x="24" y="948"/>
                </a:lnTo>
                <a:lnTo>
                  <a:pt x="70" y="857"/>
                </a:lnTo>
                <a:lnTo>
                  <a:pt x="0" y="722"/>
                </a:lnTo>
                <a:lnTo>
                  <a:pt x="70" y="610"/>
                </a:lnTo>
                <a:lnTo>
                  <a:pt x="91" y="451"/>
                </a:lnTo>
                <a:lnTo>
                  <a:pt x="159" y="247"/>
                </a:lnTo>
                <a:lnTo>
                  <a:pt x="500" y="156"/>
                </a:lnTo>
                <a:lnTo>
                  <a:pt x="543" y="88"/>
                </a:lnTo>
                <a:lnTo>
                  <a:pt x="884" y="0"/>
                </a:lnTo>
                <a:lnTo>
                  <a:pt x="951" y="201"/>
                </a:lnTo>
                <a:lnTo>
                  <a:pt x="1177" y="271"/>
                </a:lnTo>
                <a:lnTo>
                  <a:pt x="1201" y="271"/>
                </a:lnTo>
                <a:lnTo>
                  <a:pt x="1494" y="293"/>
                </a:lnTo>
                <a:lnTo>
                  <a:pt x="1766" y="293"/>
                </a:lnTo>
                <a:lnTo>
                  <a:pt x="1878" y="451"/>
                </a:lnTo>
                <a:lnTo>
                  <a:pt x="1924" y="677"/>
                </a:lnTo>
                <a:lnTo>
                  <a:pt x="1924" y="927"/>
                </a:lnTo>
                <a:lnTo>
                  <a:pt x="1857" y="994"/>
                </a:lnTo>
                <a:lnTo>
                  <a:pt x="1924" y="1107"/>
                </a:lnTo>
                <a:lnTo>
                  <a:pt x="1924" y="1265"/>
                </a:lnTo>
              </a:path>
            </a:pathLst>
          </a:custGeom>
          <a:solidFill>
            <a:srgbClr val="FF9900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50" name="Freeform 23"/>
          <p:cNvSpPr>
            <a:spLocks noChangeArrowheads="1"/>
          </p:cNvSpPr>
          <p:nvPr/>
        </p:nvSpPr>
        <p:spPr bwMode="auto">
          <a:xfrm>
            <a:off x="6399213" y="4951413"/>
            <a:ext cx="34925" cy="38100"/>
          </a:xfrm>
          <a:custGeom>
            <a:avLst/>
            <a:gdLst>
              <a:gd name="T0" fmla="*/ 0 w 114"/>
              <a:gd name="T1" fmla="*/ 2147483647 h 137"/>
              <a:gd name="T2" fmla="*/ 2147483647 w 114"/>
              <a:gd name="T3" fmla="*/ 0 h 137"/>
              <a:gd name="T4" fmla="*/ 2147483647 w 114"/>
              <a:gd name="T5" fmla="*/ 2147483647 h 137"/>
              <a:gd name="T6" fmla="*/ 2147483647 w 114"/>
              <a:gd name="T7" fmla="*/ 2147483647 h 137"/>
              <a:gd name="T8" fmla="*/ 0 w 114"/>
              <a:gd name="T9" fmla="*/ 2147483647 h 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"/>
              <a:gd name="T16" fmla="*/ 0 h 137"/>
              <a:gd name="T17" fmla="*/ 114 w 114"/>
              <a:gd name="T18" fmla="*/ 137 h 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" h="137">
                <a:moveTo>
                  <a:pt x="0" y="69"/>
                </a:moveTo>
                <a:lnTo>
                  <a:pt x="69" y="0"/>
                </a:lnTo>
                <a:lnTo>
                  <a:pt x="113" y="69"/>
                </a:lnTo>
                <a:lnTo>
                  <a:pt x="46" y="136"/>
                </a:lnTo>
                <a:lnTo>
                  <a:pt x="0" y="69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51" name="Freeform 24"/>
          <p:cNvSpPr>
            <a:spLocks noChangeArrowheads="1"/>
          </p:cNvSpPr>
          <p:nvPr/>
        </p:nvSpPr>
        <p:spPr bwMode="auto">
          <a:xfrm>
            <a:off x="7632700" y="3943350"/>
            <a:ext cx="177800" cy="96838"/>
          </a:xfrm>
          <a:custGeom>
            <a:avLst/>
            <a:gdLst>
              <a:gd name="T0" fmla="*/ 2147483647 w 590"/>
              <a:gd name="T1" fmla="*/ 2147483647 h 339"/>
              <a:gd name="T2" fmla="*/ 2147483647 w 590"/>
              <a:gd name="T3" fmla="*/ 2147483647 h 339"/>
              <a:gd name="T4" fmla="*/ 2147483647 w 590"/>
              <a:gd name="T5" fmla="*/ 2147483647 h 339"/>
              <a:gd name="T6" fmla="*/ 2147483647 w 590"/>
              <a:gd name="T7" fmla="*/ 2147483647 h 339"/>
              <a:gd name="T8" fmla="*/ 2147483647 w 590"/>
              <a:gd name="T9" fmla="*/ 0 h 339"/>
              <a:gd name="T10" fmla="*/ 0 w 590"/>
              <a:gd name="T11" fmla="*/ 2147483647 h 339"/>
              <a:gd name="T12" fmla="*/ 2147483647 w 590"/>
              <a:gd name="T13" fmla="*/ 2147483647 h 3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0"/>
              <a:gd name="T22" fmla="*/ 0 h 339"/>
              <a:gd name="T23" fmla="*/ 590 w 590"/>
              <a:gd name="T24" fmla="*/ 339 h 3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0" h="339">
                <a:moveTo>
                  <a:pt x="24" y="316"/>
                </a:moveTo>
                <a:lnTo>
                  <a:pt x="589" y="338"/>
                </a:lnTo>
                <a:lnTo>
                  <a:pt x="567" y="157"/>
                </a:lnTo>
                <a:lnTo>
                  <a:pt x="272" y="21"/>
                </a:lnTo>
                <a:lnTo>
                  <a:pt x="226" y="0"/>
                </a:lnTo>
                <a:lnTo>
                  <a:pt x="0" y="316"/>
                </a:lnTo>
                <a:lnTo>
                  <a:pt x="24" y="316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52" name="Freeform 25"/>
          <p:cNvSpPr>
            <a:spLocks noChangeArrowheads="1"/>
          </p:cNvSpPr>
          <p:nvPr/>
        </p:nvSpPr>
        <p:spPr bwMode="auto">
          <a:xfrm>
            <a:off x="7410450" y="4467225"/>
            <a:ext cx="346075" cy="157163"/>
          </a:xfrm>
          <a:custGeom>
            <a:avLst/>
            <a:gdLst>
              <a:gd name="T0" fmla="*/ 2147483647 w 1156"/>
              <a:gd name="T1" fmla="*/ 2147483647 h 544"/>
              <a:gd name="T2" fmla="*/ 2147483647 w 1156"/>
              <a:gd name="T3" fmla="*/ 2147483647 h 544"/>
              <a:gd name="T4" fmla="*/ 2147483647 w 1156"/>
              <a:gd name="T5" fmla="*/ 2147483647 h 544"/>
              <a:gd name="T6" fmla="*/ 2147483647 w 1156"/>
              <a:gd name="T7" fmla="*/ 2147483647 h 544"/>
              <a:gd name="T8" fmla="*/ 2147483647 w 1156"/>
              <a:gd name="T9" fmla="*/ 2147483647 h 544"/>
              <a:gd name="T10" fmla="*/ 2147483647 w 1156"/>
              <a:gd name="T11" fmla="*/ 0 h 544"/>
              <a:gd name="T12" fmla="*/ 2147483647 w 1156"/>
              <a:gd name="T13" fmla="*/ 0 h 544"/>
              <a:gd name="T14" fmla="*/ 2147483647 w 1156"/>
              <a:gd name="T15" fmla="*/ 2147483647 h 544"/>
              <a:gd name="T16" fmla="*/ 2147483647 w 1156"/>
              <a:gd name="T17" fmla="*/ 2147483647 h 544"/>
              <a:gd name="T18" fmla="*/ 2147483647 w 1156"/>
              <a:gd name="T19" fmla="*/ 2147483647 h 544"/>
              <a:gd name="T20" fmla="*/ 0 w 1156"/>
              <a:gd name="T21" fmla="*/ 2147483647 h 544"/>
              <a:gd name="T22" fmla="*/ 2147483647 w 1156"/>
              <a:gd name="T23" fmla="*/ 2147483647 h 544"/>
              <a:gd name="T24" fmla="*/ 2147483647 w 1156"/>
              <a:gd name="T25" fmla="*/ 2147483647 h 544"/>
              <a:gd name="T26" fmla="*/ 2147483647 w 1156"/>
              <a:gd name="T27" fmla="*/ 2147483647 h 544"/>
              <a:gd name="T28" fmla="*/ 2147483647 w 1156"/>
              <a:gd name="T29" fmla="*/ 2147483647 h 544"/>
              <a:gd name="T30" fmla="*/ 2147483647 w 1156"/>
              <a:gd name="T31" fmla="*/ 2147483647 h 544"/>
              <a:gd name="T32" fmla="*/ 2147483647 w 1156"/>
              <a:gd name="T33" fmla="*/ 2147483647 h 544"/>
              <a:gd name="T34" fmla="*/ 2147483647 w 1156"/>
              <a:gd name="T35" fmla="*/ 2147483647 h 544"/>
              <a:gd name="T36" fmla="*/ 2147483647 w 1156"/>
              <a:gd name="T37" fmla="*/ 2147483647 h 5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56"/>
              <a:gd name="T58" fmla="*/ 0 h 544"/>
              <a:gd name="T59" fmla="*/ 1156 w 1156"/>
              <a:gd name="T60" fmla="*/ 544 h 5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56" h="544">
                <a:moveTo>
                  <a:pt x="1155" y="183"/>
                </a:moveTo>
                <a:lnTo>
                  <a:pt x="951" y="92"/>
                </a:lnTo>
                <a:lnTo>
                  <a:pt x="884" y="113"/>
                </a:lnTo>
                <a:lnTo>
                  <a:pt x="793" y="46"/>
                </a:lnTo>
                <a:lnTo>
                  <a:pt x="567" y="92"/>
                </a:lnTo>
                <a:lnTo>
                  <a:pt x="476" y="0"/>
                </a:lnTo>
                <a:lnTo>
                  <a:pt x="363" y="0"/>
                </a:lnTo>
                <a:lnTo>
                  <a:pt x="317" y="70"/>
                </a:lnTo>
                <a:lnTo>
                  <a:pt x="183" y="46"/>
                </a:lnTo>
                <a:lnTo>
                  <a:pt x="113" y="137"/>
                </a:lnTo>
                <a:lnTo>
                  <a:pt x="0" y="228"/>
                </a:lnTo>
                <a:lnTo>
                  <a:pt x="46" y="430"/>
                </a:lnTo>
                <a:lnTo>
                  <a:pt x="363" y="476"/>
                </a:lnTo>
                <a:lnTo>
                  <a:pt x="430" y="543"/>
                </a:lnTo>
                <a:lnTo>
                  <a:pt x="634" y="409"/>
                </a:lnTo>
                <a:lnTo>
                  <a:pt x="906" y="387"/>
                </a:lnTo>
                <a:lnTo>
                  <a:pt x="1019" y="317"/>
                </a:lnTo>
                <a:lnTo>
                  <a:pt x="1110" y="317"/>
                </a:lnTo>
                <a:lnTo>
                  <a:pt x="1155" y="183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53" name="Freeform 26"/>
          <p:cNvSpPr>
            <a:spLocks noChangeArrowheads="1"/>
          </p:cNvSpPr>
          <p:nvPr/>
        </p:nvSpPr>
        <p:spPr bwMode="auto">
          <a:xfrm>
            <a:off x="7313613" y="4814888"/>
            <a:ext cx="239712" cy="184150"/>
          </a:xfrm>
          <a:custGeom>
            <a:avLst/>
            <a:gdLst>
              <a:gd name="T0" fmla="*/ 2147483647 w 792"/>
              <a:gd name="T1" fmla="*/ 2147483647 h 633"/>
              <a:gd name="T2" fmla="*/ 2147483647 w 792"/>
              <a:gd name="T3" fmla="*/ 2147483647 h 633"/>
              <a:gd name="T4" fmla="*/ 2147483647 w 792"/>
              <a:gd name="T5" fmla="*/ 2147483647 h 633"/>
              <a:gd name="T6" fmla="*/ 2147483647 w 792"/>
              <a:gd name="T7" fmla="*/ 2147483647 h 633"/>
              <a:gd name="T8" fmla="*/ 2147483647 w 792"/>
              <a:gd name="T9" fmla="*/ 2147483647 h 633"/>
              <a:gd name="T10" fmla="*/ 2147483647 w 792"/>
              <a:gd name="T11" fmla="*/ 2147483647 h 633"/>
              <a:gd name="T12" fmla="*/ 2147483647 w 792"/>
              <a:gd name="T13" fmla="*/ 2147483647 h 633"/>
              <a:gd name="T14" fmla="*/ 2147483647 w 792"/>
              <a:gd name="T15" fmla="*/ 2147483647 h 633"/>
              <a:gd name="T16" fmla="*/ 2147483647 w 792"/>
              <a:gd name="T17" fmla="*/ 2147483647 h 633"/>
              <a:gd name="T18" fmla="*/ 2147483647 w 792"/>
              <a:gd name="T19" fmla="*/ 2147483647 h 633"/>
              <a:gd name="T20" fmla="*/ 2147483647 w 792"/>
              <a:gd name="T21" fmla="*/ 0 h 633"/>
              <a:gd name="T22" fmla="*/ 2147483647 w 792"/>
              <a:gd name="T23" fmla="*/ 2147483647 h 633"/>
              <a:gd name="T24" fmla="*/ 0 w 792"/>
              <a:gd name="T25" fmla="*/ 2147483647 h 633"/>
              <a:gd name="T26" fmla="*/ 2147483647 w 792"/>
              <a:gd name="T27" fmla="*/ 2147483647 h 633"/>
              <a:gd name="T28" fmla="*/ 2147483647 w 792"/>
              <a:gd name="T29" fmla="*/ 2147483647 h 633"/>
              <a:gd name="T30" fmla="*/ 2147483647 w 792"/>
              <a:gd name="T31" fmla="*/ 2147483647 h 6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92"/>
              <a:gd name="T49" fmla="*/ 0 h 633"/>
              <a:gd name="T50" fmla="*/ 792 w 792"/>
              <a:gd name="T51" fmla="*/ 633 h 6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92" h="633">
                <a:moveTo>
                  <a:pt x="428" y="632"/>
                </a:moveTo>
                <a:lnTo>
                  <a:pt x="519" y="610"/>
                </a:lnTo>
                <a:lnTo>
                  <a:pt x="723" y="452"/>
                </a:lnTo>
                <a:lnTo>
                  <a:pt x="632" y="361"/>
                </a:lnTo>
                <a:lnTo>
                  <a:pt x="723" y="248"/>
                </a:lnTo>
                <a:lnTo>
                  <a:pt x="791" y="248"/>
                </a:lnTo>
                <a:lnTo>
                  <a:pt x="723" y="135"/>
                </a:lnTo>
                <a:lnTo>
                  <a:pt x="610" y="157"/>
                </a:lnTo>
                <a:lnTo>
                  <a:pt x="452" y="44"/>
                </a:lnTo>
                <a:lnTo>
                  <a:pt x="159" y="44"/>
                </a:lnTo>
                <a:lnTo>
                  <a:pt x="89" y="0"/>
                </a:lnTo>
                <a:lnTo>
                  <a:pt x="22" y="22"/>
                </a:lnTo>
                <a:lnTo>
                  <a:pt x="0" y="135"/>
                </a:lnTo>
                <a:lnTo>
                  <a:pt x="159" y="406"/>
                </a:lnTo>
                <a:lnTo>
                  <a:pt x="226" y="406"/>
                </a:lnTo>
                <a:lnTo>
                  <a:pt x="428" y="632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54" name="Freeform 27"/>
          <p:cNvSpPr>
            <a:spLocks noChangeArrowheads="1"/>
          </p:cNvSpPr>
          <p:nvPr/>
        </p:nvSpPr>
        <p:spPr bwMode="auto">
          <a:xfrm>
            <a:off x="7729538" y="4938713"/>
            <a:ext cx="392112" cy="234950"/>
          </a:xfrm>
          <a:custGeom>
            <a:avLst/>
            <a:gdLst>
              <a:gd name="T0" fmla="*/ 2147483647 w 1313"/>
              <a:gd name="T1" fmla="*/ 2147483647 h 815"/>
              <a:gd name="T2" fmla="*/ 2147483647 w 1313"/>
              <a:gd name="T3" fmla="*/ 2147483647 h 815"/>
              <a:gd name="T4" fmla="*/ 2147483647 w 1313"/>
              <a:gd name="T5" fmla="*/ 2147483647 h 815"/>
              <a:gd name="T6" fmla="*/ 2147483647 w 1313"/>
              <a:gd name="T7" fmla="*/ 2147483647 h 815"/>
              <a:gd name="T8" fmla="*/ 2147483647 w 1313"/>
              <a:gd name="T9" fmla="*/ 2147483647 h 815"/>
              <a:gd name="T10" fmla="*/ 2147483647 w 1313"/>
              <a:gd name="T11" fmla="*/ 2147483647 h 815"/>
              <a:gd name="T12" fmla="*/ 2147483647 w 1313"/>
              <a:gd name="T13" fmla="*/ 2147483647 h 815"/>
              <a:gd name="T14" fmla="*/ 2147483647 w 1313"/>
              <a:gd name="T15" fmla="*/ 2147483647 h 815"/>
              <a:gd name="T16" fmla="*/ 2147483647 w 1313"/>
              <a:gd name="T17" fmla="*/ 2147483647 h 815"/>
              <a:gd name="T18" fmla="*/ 0 w 1313"/>
              <a:gd name="T19" fmla="*/ 2147483647 h 815"/>
              <a:gd name="T20" fmla="*/ 2147483647 w 1313"/>
              <a:gd name="T21" fmla="*/ 2147483647 h 815"/>
              <a:gd name="T22" fmla="*/ 0 w 1313"/>
              <a:gd name="T23" fmla="*/ 2147483647 h 815"/>
              <a:gd name="T24" fmla="*/ 2147483647 w 1313"/>
              <a:gd name="T25" fmla="*/ 2147483647 h 815"/>
              <a:gd name="T26" fmla="*/ 2147483647 w 1313"/>
              <a:gd name="T27" fmla="*/ 0 h 815"/>
              <a:gd name="T28" fmla="*/ 2147483647 w 1313"/>
              <a:gd name="T29" fmla="*/ 2147483647 h 815"/>
              <a:gd name="T30" fmla="*/ 2147483647 w 1313"/>
              <a:gd name="T31" fmla="*/ 2147483647 h 815"/>
              <a:gd name="T32" fmla="*/ 2147483647 w 1313"/>
              <a:gd name="T33" fmla="*/ 2147483647 h 815"/>
              <a:gd name="T34" fmla="*/ 2147483647 w 1313"/>
              <a:gd name="T35" fmla="*/ 2147483647 h 815"/>
              <a:gd name="T36" fmla="*/ 2147483647 w 1313"/>
              <a:gd name="T37" fmla="*/ 2147483647 h 815"/>
              <a:gd name="T38" fmla="*/ 2147483647 w 1313"/>
              <a:gd name="T39" fmla="*/ 2147483647 h 815"/>
              <a:gd name="T40" fmla="*/ 2147483647 w 1313"/>
              <a:gd name="T41" fmla="*/ 2147483647 h 815"/>
              <a:gd name="T42" fmla="*/ 2147483647 w 1313"/>
              <a:gd name="T43" fmla="*/ 2147483647 h 815"/>
              <a:gd name="T44" fmla="*/ 2147483647 w 1313"/>
              <a:gd name="T45" fmla="*/ 2147483647 h 815"/>
              <a:gd name="T46" fmla="*/ 2147483647 w 1313"/>
              <a:gd name="T47" fmla="*/ 2147483647 h 815"/>
              <a:gd name="T48" fmla="*/ 2147483647 w 1313"/>
              <a:gd name="T49" fmla="*/ 2147483647 h 815"/>
              <a:gd name="T50" fmla="*/ 2147483647 w 1313"/>
              <a:gd name="T51" fmla="*/ 2147483647 h 8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13"/>
              <a:gd name="T79" fmla="*/ 0 h 815"/>
              <a:gd name="T80" fmla="*/ 1313 w 1313"/>
              <a:gd name="T81" fmla="*/ 815 h 81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13" h="815">
                <a:moveTo>
                  <a:pt x="1153" y="656"/>
                </a:moveTo>
                <a:lnTo>
                  <a:pt x="949" y="634"/>
                </a:lnTo>
                <a:lnTo>
                  <a:pt x="860" y="725"/>
                </a:lnTo>
                <a:lnTo>
                  <a:pt x="814" y="680"/>
                </a:lnTo>
                <a:lnTo>
                  <a:pt x="793" y="747"/>
                </a:lnTo>
                <a:lnTo>
                  <a:pt x="408" y="747"/>
                </a:lnTo>
                <a:lnTo>
                  <a:pt x="317" y="814"/>
                </a:lnTo>
                <a:lnTo>
                  <a:pt x="180" y="701"/>
                </a:lnTo>
                <a:lnTo>
                  <a:pt x="22" y="476"/>
                </a:lnTo>
                <a:lnTo>
                  <a:pt x="0" y="341"/>
                </a:lnTo>
                <a:lnTo>
                  <a:pt x="67" y="271"/>
                </a:lnTo>
                <a:lnTo>
                  <a:pt x="0" y="250"/>
                </a:lnTo>
                <a:lnTo>
                  <a:pt x="22" y="137"/>
                </a:lnTo>
                <a:lnTo>
                  <a:pt x="180" y="0"/>
                </a:lnTo>
                <a:lnTo>
                  <a:pt x="226" y="91"/>
                </a:lnTo>
                <a:lnTo>
                  <a:pt x="384" y="70"/>
                </a:lnTo>
                <a:lnTo>
                  <a:pt x="589" y="137"/>
                </a:lnTo>
                <a:lnTo>
                  <a:pt x="1040" y="46"/>
                </a:lnTo>
                <a:lnTo>
                  <a:pt x="1312" y="159"/>
                </a:lnTo>
                <a:lnTo>
                  <a:pt x="1312" y="228"/>
                </a:lnTo>
                <a:lnTo>
                  <a:pt x="1153" y="271"/>
                </a:lnTo>
                <a:lnTo>
                  <a:pt x="1108" y="363"/>
                </a:lnTo>
                <a:lnTo>
                  <a:pt x="1040" y="476"/>
                </a:lnTo>
                <a:lnTo>
                  <a:pt x="1108" y="499"/>
                </a:lnTo>
                <a:lnTo>
                  <a:pt x="1177" y="656"/>
                </a:lnTo>
                <a:lnTo>
                  <a:pt x="1153" y="656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55" name="Freeform 28"/>
          <p:cNvSpPr>
            <a:spLocks noChangeArrowheads="1"/>
          </p:cNvSpPr>
          <p:nvPr/>
        </p:nvSpPr>
        <p:spPr bwMode="auto">
          <a:xfrm>
            <a:off x="7783513" y="2084388"/>
            <a:ext cx="665162" cy="1362075"/>
          </a:xfrm>
          <a:custGeom>
            <a:avLst/>
            <a:gdLst>
              <a:gd name="T0" fmla="*/ 2147483647 w 2218"/>
              <a:gd name="T1" fmla="*/ 2147483647 h 4729"/>
              <a:gd name="T2" fmla="*/ 2147483647 w 2218"/>
              <a:gd name="T3" fmla="*/ 2147483647 h 4729"/>
              <a:gd name="T4" fmla="*/ 2147483647 w 2218"/>
              <a:gd name="T5" fmla="*/ 2147483647 h 4729"/>
              <a:gd name="T6" fmla="*/ 2147483647 w 2218"/>
              <a:gd name="T7" fmla="*/ 2147483647 h 4729"/>
              <a:gd name="T8" fmla="*/ 2147483647 w 2218"/>
              <a:gd name="T9" fmla="*/ 2147483647 h 4729"/>
              <a:gd name="T10" fmla="*/ 2147483647 w 2218"/>
              <a:gd name="T11" fmla="*/ 2147483647 h 4729"/>
              <a:gd name="T12" fmla="*/ 2147483647 w 2218"/>
              <a:gd name="T13" fmla="*/ 2147483647 h 4729"/>
              <a:gd name="T14" fmla="*/ 0 w 2218"/>
              <a:gd name="T15" fmla="*/ 2147483647 h 4729"/>
              <a:gd name="T16" fmla="*/ 0 w 2218"/>
              <a:gd name="T17" fmla="*/ 2147483647 h 4729"/>
              <a:gd name="T18" fmla="*/ 2147483647 w 2218"/>
              <a:gd name="T19" fmla="*/ 2147483647 h 4729"/>
              <a:gd name="T20" fmla="*/ 2147483647 w 2218"/>
              <a:gd name="T21" fmla="*/ 2147483647 h 4729"/>
              <a:gd name="T22" fmla="*/ 2147483647 w 2218"/>
              <a:gd name="T23" fmla="*/ 2147483647 h 4729"/>
              <a:gd name="T24" fmla="*/ 2147483647 w 2218"/>
              <a:gd name="T25" fmla="*/ 2147483647 h 4729"/>
              <a:gd name="T26" fmla="*/ 2147483647 w 2218"/>
              <a:gd name="T27" fmla="*/ 2147483647 h 4729"/>
              <a:gd name="T28" fmla="*/ 2147483647 w 2218"/>
              <a:gd name="T29" fmla="*/ 2147483647 h 4729"/>
              <a:gd name="T30" fmla="*/ 2147483647 w 2218"/>
              <a:gd name="T31" fmla="*/ 2147483647 h 4729"/>
              <a:gd name="T32" fmla="*/ 2147483647 w 2218"/>
              <a:gd name="T33" fmla="*/ 2147483647 h 4729"/>
              <a:gd name="T34" fmla="*/ 2147483647 w 2218"/>
              <a:gd name="T35" fmla="*/ 2147483647 h 4729"/>
              <a:gd name="T36" fmla="*/ 2147483647 w 2218"/>
              <a:gd name="T37" fmla="*/ 2147483647 h 4729"/>
              <a:gd name="T38" fmla="*/ 2147483647 w 2218"/>
              <a:gd name="T39" fmla="*/ 2147483647 h 4729"/>
              <a:gd name="T40" fmla="*/ 2147483647 w 2218"/>
              <a:gd name="T41" fmla="*/ 2147483647 h 4729"/>
              <a:gd name="T42" fmla="*/ 2147483647 w 2218"/>
              <a:gd name="T43" fmla="*/ 2147483647 h 4729"/>
              <a:gd name="T44" fmla="*/ 2147483647 w 2218"/>
              <a:gd name="T45" fmla="*/ 2147483647 h 4729"/>
              <a:gd name="T46" fmla="*/ 2147483647 w 2218"/>
              <a:gd name="T47" fmla="*/ 2147483647 h 4729"/>
              <a:gd name="T48" fmla="*/ 2147483647 w 2218"/>
              <a:gd name="T49" fmla="*/ 2147483647 h 4729"/>
              <a:gd name="T50" fmla="*/ 2147483647 w 2218"/>
              <a:gd name="T51" fmla="*/ 2147483647 h 4729"/>
              <a:gd name="T52" fmla="*/ 2147483647 w 2218"/>
              <a:gd name="T53" fmla="*/ 2147483647 h 4729"/>
              <a:gd name="T54" fmla="*/ 2147483647 w 2218"/>
              <a:gd name="T55" fmla="*/ 2147483647 h 4729"/>
              <a:gd name="T56" fmla="*/ 2147483647 w 2218"/>
              <a:gd name="T57" fmla="*/ 2147483647 h 4729"/>
              <a:gd name="T58" fmla="*/ 2147483647 w 2218"/>
              <a:gd name="T59" fmla="*/ 2147483647 h 4729"/>
              <a:gd name="T60" fmla="*/ 2147483647 w 2218"/>
              <a:gd name="T61" fmla="*/ 2147483647 h 4729"/>
              <a:gd name="T62" fmla="*/ 2147483647 w 2218"/>
              <a:gd name="T63" fmla="*/ 2147483647 h 4729"/>
              <a:gd name="T64" fmla="*/ 2147483647 w 2218"/>
              <a:gd name="T65" fmla="*/ 2147483647 h 4729"/>
              <a:gd name="T66" fmla="*/ 2147483647 w 2218"/>
              <a:gd name="T67" fmla="*/ 2147483647 h 4729"/>
              <a:gd name="T68" fmla="*/ 2147483647 w 2218"/>
              <a:gd name="T69" fmla="*/ 2147483647 h 4729"/>
              <a:gd name="T70" fmla="*/ 2147483647 w 2218"/>
              <a:gd name="T71" fmla="*/ 2147483647 h 4729"/>
              <a:gd name="T72" fmla="*/ 2147483647 w 2218"/>
              <a:gd name="T73" fmla="*/ 2147483647 h 4729"/>
              <a:gd name="T74" fmla="*/ 2147483647 w 2218"/>
              <a:gd name="T75" fmla="*/ 2147483647 h 4729"/>
              <a:gd name="T76" fmla="*/ 2147483647 w 2218"/>
              <a:gd name="T77" fmla="*/ 2147483647 h 4729"/>
              <a:gd name="T78" fmla="*/ 2147483647 w 2218"/>
              <a:gd name="T79" fmla="*/ 2147483647 h 4729"/>
              <a:gd name="T80" fmla="*/ 2147483647 w 2218"/>
              <a:gd name="T81" fmla="*/ 2147483647 h 4729"/>
              <a:gd name="T82" fmla="*/ 2147483647 w 2218"/>
              <a:gd name="T83" fmla="*/ 2147483647 h 4729"/>
              <a:gd name="T84" fmla="*/ 2147483647 w 2218"/>
              <a:gd name="T85" fmla="*/ 2147483647 h 4729"/>
              <a:gd name="T86" fmla="*/ 2147483647 w 2218"/>
              <a:gd name="T87" fmla="*/ 2147483647 h 4729"/>
              <a:gd name="T88" fmla="*/ 2147483647 w 2218"/>
              <a:gd name="T89" fmla="*/ 2147483647 h 4729"/>
              <a:gd name="T90" fmla="*/ 2147483647 w 2218"/>
              <a:gd name="T91" fmla="*/ 0 h 4729"/>
              <a:gd name="T92" fmla="*/ 2147483647 w 2218"/>
              <a:gd name="T93" fmla="*/ 2147483647 h 4729"/>
              <a:gd name="T94" fmla="*/ 2147483647 w 2218"/>
              <a:gd name="T95" fmla="*/ 2147483647 h 4729"/>
              <a:gd name="T96" fmla="*/ 2147483647 w 2218"/>
              <a:gd name="T97" fmla="*/ 2147483647 h 4729"/>
              <a:gd name="T98" fmla="*/ 2147483647 w 2218"/>
              <a:gd name="T99" fmla="*/ 2147483647 h 4729"/>
              <a:gd name="T100" fmla="*/ 2147483647 w 2218"/>
              <a:gd name="T101" fmla="*/ 2147483647 h 4729"/>
              <a:gd name="T102" fmla="*/ 2147483647 w 2218"/>
              <a:gd name="T103" fmla="*/ 2147483647 h 4729"/>
              <a:gd name="T104" fmla="*/ 2147483647 w 2218"/>
              <a:gd name="T105" fmla="*/ 2147483647 h 4729"/>
              <a:gd name="T106" fmla="*/ 2147483647 w 2218"/>
              <a:gd name="T107" fmla="*/ 2147483647 h 4729"/>
              <a:gd name="T108" fmla="*/ 2147483647 w 2218"/>
              <a:gd name="T109" fmla="*/ 2147483647 h 4729"/>
              <a:gd name="T110" fmla="*/ 2147483647 w 2218"/>
              <a:gd name="T111" fmla="*/ 2147483647 h 4729"/>
              <a:gd name="T112" fmla="*/ 2147483647 w 2218"/>
              <a:gd name="T113" fmla="*/ 2147483647 h 4729"/>
              <a:gd name="T114" fmla="*/ 2147483647 w 2218"/>
              <a:gd name="T115" fmla="*/ 2147483647 h 4729"/>
              <a:gd name="T116" fmla="*/ 2147483647 w 2218"/>
              <a:gd name="T117" fmla="*/ 2147483647 h 4729"/>
              <a:gd name="T118" fmla="*/ 2147483647 w 2218"/>
              <a:gd name="T119" fmla="*/ 2147483647 h 4729"/>
              <a:gd name="T120" fmla="*/ 2147483647 w 2218"/>
              <a:gd name="T121" fmla="*/ 2147483647 h 4729"/>
              <a:gd name="T122" fmla="*/ 2147483647 w 2218"/>
              <a:gd name="T123" fmla="*/ 2147483647 h 4729"/>
              <a:gd name="T124" fmla="*/ 2147483647 w 2218"/>
              <a:gd name="T125" fmla="*/ 2147483647 h 47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18"/>
              <a:gd name="T190" fmla="*/ 0 h 4729"/>
              <a:gd name="T191" fmla="*/ 2218 w 2218"/>
              <a:gd name="T192" fmla="*/ 4729 h 47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18" h="4729">
                <a:moveTo>
                  <a:pt x="1562" y="4456"/>
                </a:moveTo>
                <a:lnTo>
                  <a:pt x="1403" y="4548"/>
                </a:lnTo>
                <a:lnTo>
                  <a:pt x="1110" y="4593"/>
                </a:lnTo>
                <a:lnTo>
                  <a:pt x="793" y="4637"/>
                </a:lnTo>
                <a:lnTo>
                  <a:pt x="726" y="4728"/>
                </a:lnTo>
                <a:lnTo>
                  <a:pt x="430" y="4706"/>
                </a:lnTo>
                <a:lnTo>
                  <a:pt x="272" y="4569"/>
                </a:lnTo>
                <a:lnTo>
                  <a:pt x="0" y="4456"/>
                </a:lnTo>
                <a:lnTo>
                  <a:pt x="0" y="4276"/>
                </a:lnTo>
                <a:lnTo>
                  <a:pt x="70" y="4072"/>
                </a:lnTo>
                <a:lnTo>
                  <a:pt x="24" y="3892"/>
                </a:lnTo>
                <a:lnTo>
                  <a:pt x="113" y="3779"/>
                </a:lnTo>
                <a:lnTo>
                  <a:pt x="46" y="3709"/>
                </a:lnTo>
                <a:lnTo>
                  <a:pt x="46" y="3484"/>
                </a:lnTo>
                <a:lnTo>
                  <a:pt x="183" y="3279"/>
                </a:lnTo>
                <a:lnTo>
                  <a:pt x="250" y="3349"/>
                </a:lnTo>
                <a:lnTo>
                  <a:pt x="341" y="3303"/>
                </a:lnTo>
                <a:lnTo>
                  <a:pt x="317" y="3190"/>
                </a:lnTo>
                <a:lnTo>
                  <a:pt x="567" y="3032"/>
                </a:lnTo>
                <a:lnTo>
                  <a:pt x="793" y="2624"/>
                </a:lnTo>
                <a:lnTo>
                  <a:pt x="973" y="2535"/>
                </a:lnTo>
                <a:lnTo>
                  <a:pt x="997" y="2285"/>
                </a:lnTo>
                <a:lnTo>
                  <a:pt x="815" y="2172"/>
                </a:lnTo>
                <a:lnTo>
                  <a:pt x="793" y="2081"/>
                </a:lnTo>
                <a:lnTo>
                  <a:pt x="680" y="1788"/>
                </a:lnTo>
                <a:lnTo>
                  <a:pt x="793" y="1607"/>
                </a:lnTo>
                <a:lnTo>
                  <a:pt x="680" y="1379"/>
                </a:lnTo>
                <a:lnTo>
                  <a:pt x="726" y="1290"/>
                </a:lnTo>
                <a:lnTo>
                  <a:pt x="656" y="1245"/>
                </a:lnTo>
                <a:lnTo>
                  <a:pt x="680" y="1019"/>
                </a:lnTo>
                <a:lnTo>
                  <a:pt x="634" y="860"/>
                </a:lnTo>
                <a:lnTo>
                  <a:pt x="409" y="702"/>
                </a:lnTo>
                <a:lnTo>
                  <a:pt x="228" y="522"/>
                </a:lnTo>
                <a:lnTo>
                  <a:pt x="272" y="339"/>
                </a:lnTo>
                <a:lnTo>
                  <a:pt x="363" y="317"/>
                </a:lnTo>
                <a:lnTo>
                  <a:pt x="522" y="635"/>
                </a:lnTo>
                <a:lnTo>
                  <a:pt x="680" y="747"/>
                </a:lnTo>
                <a:lnTo>
                  <a:pt x="769" y="678"/>
                </a:lnTo>
                <a:lnTo>
                  <a:pt x="906" y="860"/>
                </a:lnTo>
                <a:lnTo>
                  <a:pt x="1019" y="747"/>
                </a:lnTo>
                <a:lnTo>
                  <a:pt x="1043" y="656"/>
                </a:lnTo>
                <a:lnTo>
                  <a:pt x="1223" y="589"/>
                </a:lnTo>
                <a:lnTo>
                  <a:pt x="1199" y="406"/>
                </a:lnTo>
                <a:lnTo>
                  <a:pt x="1312" y="159"/>
                </a:lnTo>
                <a:lnTo>
                  <a:pt x="1449" y="159"/>
                </a:lnTo>
                <a:lnTo>
                  <a:pt x="1607" y="0"/>
                </a:lnTo>
                <a:lnTo>
                  <a:pt x="1879" y="272"/>
                </a:lnTo>
                <a:lnTo>
                  <a:pt x="1787" y="589"/>
                </a:lnTo>
                <a:lnTo>
                  <a:pt x="1857" y="635"/>
                </a:lnTo>
                <a:lnTo>
                  <a:pt x="1833" y="1041"/>
                </a:lnTo>
                <a:lnTo>
                  <a:pt x="2083" y="1358"/>
                </a:lnTo>
                <a:lnTo>
                  <a:pt x="1857" y="1788"/>
                </a:lnTo>
                <a:lnTo>
                  <a:pt x="1992" y="2330"/>
                </a:lnTo>
                <a:lnTo>
                  <a:pt x="1900" y="2376"/>
                </a:lnTo>
                <a:lnTo>
                  <a:pt x="1900" y="2693"/>
                </a:lnTo>
                <a:lnTo>
                  <a:pt x="1992" y="2715"/>
                </a:lnTo>
                <a:lnTo>
                  <a:pt x="1992" y="2965"/>
                </a:lnTo>
                <a:lnTo>
                  <a:pt x="2083" y="3077"/>
                </a:lnTo>
                <a:lnTo>
                  <a:pt x="2059" y="3167"/>
                </a:lnTo>
                <a:lnTo>
                  <a:pt x="1946" y="3236"/>
                </a:lnTo>
                <a:lnTo>
                  <a:pt x="2128" y="3392"/>
                </a:lnTo>
                <a:lnTo>
                  <a:pt x="2217" y="3596"/>
                </a:lnTo>
                <a:lnTo>
                  <a:pt x="1562" y="4456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56" name="Freeform 29"/>
          <p:cNvSpPr>
            <a:spLocks noChangeArrowheads="1"/>
          </p:cNvSpPr>
          <p:nvPr/>
        </p:nvSpPr>
        <p:spPr bwMode="auto">
          <a:xfrm>
            <a:off x="6745288" y="1874838"/>
            <a:ext cx="1758950" cy="1741487"/>
          </a:xfrm>
          <a:custGeom>
            <a:avLst/>
            <a:gdLst>
              <a:gd name="T0" fmla="*/ 2147483647 w 5859"/>
              <a:gd name="T1" fmla="*/ 2147483647 h 6040"/>
              <a:gd name="T2" fmla="*/ 2147483647 w 5859"/>
              <a:gd name="T3" fmla="*/ 2147483647 h 6040"/>
              <a:gd name="T4" fmla="*/ 2147483647 w 5859"/>
              <a:gd name="T5" fmla="*/ 2147483647 h 6040"/>
              <a:gd name="T6" fmla="*/ 2147483647 w 5859"/>
              <a:gd name="T7" fmla="*/ 2147483647 h 6040"/>
              <a:gd name="T8" fmla="*/ 2147483647 w 5859"/>
              <a:gd name="T9" fmla="*/ 2147483647 h 6040"/>
              <a:gd name="T10" fmla="*/ 2147483647 w 5859"/>
              <a:gd name="T11" fmla="*/ 2147483647 h 6040"/>
              <a:gd name="T12" fmla="*/ 2147483647 w 5859"/>
              <a:gd name="T13" fmla="*/ 2147483647 h 6040"/>
              <a:gd name="T14" fmla="*/ 2147483647 w 5859"/>
              <a:gd name="T15" fmla="*/ 2147483647 h 6040"/>
              <a:gd name="T16" fmla="*/ 2147483647 w 5859"/>
              <a:gd name="T17" fmla="*/ 2147483647 h 6040"/>
              <a:gd name="T18" fmla="*/ 2147483647 w 5859"/>
              <a:gd name="T19" fmla="*/ 2147483647 h 6040"/>
              <a:gd name="T20" fmla="*/ 2147483647 w 5859"/>
              <a:gd name="T21" fmla="*/ 2147483647 h 6040"/>
              <a:gd name="T22" fmla="*/ 2147483647 w 5859"/>
              <a:gd name="T23" fmla="*/ 2147483647 h 6040"/>
              <a:gd name="T24" fmla="*/ 2147483647 w 5859"/>
              <a:gd name="T25" fmla="*/ 2147483647 h 6040"/>
              <a:gd name="T26" fmla="*/ 2147483647 w 5859"/>
              <a:gd name="T27" fmla="*/ 2147483647 h 6040"/>
              <a:gd name="T28" fmla="*/ 2147483647 w 5859"/>
              <a:gd name="T29" fmla="*/ 2147483647 h 6040"/>
              <a:gd name="T30" fmla="*/ 2147483647 w 5859"/>
              <a:gd name="T31" fmla="*/ 2147483647 h 6040"/>
              <a:gd name="T32" fmla="*/ 2147483647 w 5859"/>
              <a:gd name="T33" fmla="*/ 2147483647 h 6040"/>
              <a:gd name="T34" fmla="*/ 2147483647 w 5859"/>
              <a:gd name="T35" fmla="*/ 2147483647 h 6040"/>
              <a:gd name="T36" fmla="*/ 2147483647 w 5859"/>
              <a:gd name="T37" fmla="*/ 2147483647 h 6040"/>
              <a:gd name="T38" fmla="*/ 2147483647 w 5859"/>
              <a:gd name="T39" fmla="*/ 2147483647 h 6040"/>
              <a:gd name="T40" fmla="*/ 2147483647 w 5859"/>
              <a:gd name="T41" fmla="*/ 2147483647 h 6040"/>
              <a:gd name="T42" fmla="*/ 2147483647 w 5859"/>
              <a:gd name="T43" fmla="*/ 2147483647 h 6040"/>
              <a:gd name="T44" fmla="*/ 2147483647 w 5859"/>
              <a:gd name="T45" fmla="*/ 2147483647 h 6040"/>
              <a:gd name="T46" fmla="*/ 2147483647 w 5859"/>
              <a:gd name="T47" fmla="*/ 2147483647 h 6040"/>
              <a:gd name="T48" fmla="*/ 2147483647 w 5859"/>
              <a:gd name="T49" fmla="*/ 2147483647 h 6040"/>
              <a:gd name="T50" fmla="*/ 2147483647 w 5859"/>
              <a:gd name="T51" fmla="*/ 2147483647 h 6040"/>
              <a:gd name="T52" fmla="*/ 2147483647 w 5859"/>
              <a:gd name="T53" fmla="*/ 2147483647 h 6040"/>
              <a:gd name="T54" fmla="*/ 2147483647 w 5859"/>
              <a:gd name="T55" fmla="*/ 2147483647 h 6040"/>
              <a:gd name="T56" fmla="*/ 2147483647 w 5859"/>
              <a:gd name="T57" fmla="*/ 2147483647 h 6040"/>
              <a:gd name="T58" fmla="*/ 2147483647 w 5859"/>
              <a:gd name="T59" fmla="*/ 2147483647 h 6040"/>
              <a:gd name="T60" fmla="*/ 2147483647 w 5859"/>
              <a:gd name="T61" fmla="*/ 2147483647 h 6040"/>
              <a:gd name="T62" fmla="*/ 2147483647 w 5859"/>
              <a:gd name="T63" fmla="*/ 2147483647 h 6040"/>
              <a:gd name="T64" fmla="*/ 2147483647 w 5859"/>
              <a:gd name="T65" fmla="*/ 2147483647 h 6040"/>
              <a:gd name="T66" fmla="*/ 2147483647 w 5859"/>
              <a:gd name="T67" fmla="*/ 2147483647 h 6040"/>
              <a:gd name="T68" fmla="*/ 2147483647 w 5859"/>
              <a:gd name="T69" fmla="*/ 2147483647 h 6040"/>
              <a:gd name="T70" fmla="*/ 2147483647 w 5859"/>
              <a:gd name="T71" fmla="*/ 2147483647 h 6040"/>
              <a:gd name="T72" fmla="*/ 2147483647 w 5859"/>
              <a:gd name="T73" fmla="*/ 2147483647 h 6040"/>
              <a:gd name="T74" fmla="*/ 2147483647 w 5859"/>
              <a:gd name="T75" fmla="*/ 2147483647 h 6040"/>
              <a:gd name="T76" fmla="*/ 2147483647 w 5859"/>
              <a:gd name="T77" fmla="*/ 2147483647 h 6040"/>
              <a:gd name="T78" fmla="*/ 2147483647 w 5859"/>
              <a:gd name="T79" fmla="*/ 2147483647 h 6040"/>
              <a:gd name="T80" fmla="*/ 2147483647 w 5859"/>
              <a:gd name="T81" fmla="*/ 2147483647 h 6040"/>
              <a:gd name="T82" fmla="*/ 2147483647 w 5859"/>
              <a:gd name="T83" fmla="*/ 2147483647 h 6040"/>
              <a:gd name="T84" fmla="*/ 2147483647 w 5859"/>
              <a:gd name="T85" fmla="*/ 2147483647 h 6040"/>
              <a:gd name="T86" fmla="*/ 2147483647 w 5859"/>
              <a:gd name="T87" fmla="*/ 2147483647 h 6040"/>
              <a:gd name="T88" fmla="*/ 2147483647 w 5859"/>
              <a:gd name="T89" fmla="*/ 2147483647 h 6040"/>
              <a:gd name="T90" fmla="*/ 2147483647 w 5859"/>
              <a:gd name="T91" fmla="*/ 2147483647 h 6040"/>
              <a:gd name="T92" fmla="*/ 2147483647 w 5859"/>
              <a:gd name="T93" fmla="*/ 2147483647 h 6040"/>
              <a:gd name="T94" fmla="*/ 2147483647 w 5859"/>
              <a:gd name="T95" fmla="*/ 2147483647 h 6040"/>
              <a:gd name="T96" fmla="*/ 2147483647 w 5859"/>
              <a:gd name="T97" fmla="*/ 2147483647 h 6040"/>
              <a:gd name="T98" fmla="*/ 2147483647 w 5859"/>
              <a:gd name="T99" fmla="*/ 2147483647 h 6040"/>
              <a:gd name="T100" fmla="*/ 2147483647 w 5859"/>
              <a:gd name="T101" fmla="*/ 2147483647 h 6040"/>
              <a:gd name="T102" fmla="*/ 2147483647 w 5859"/>
              <a:gd name="T103" fmla="*/ 2147483647 h 6040"/>
              <a:gd name="T104" fmla="*/ 2147483647 w 5859"/>
              <a:gd name="T105" fmla="*/ 2147483647 h 6040"/>
              <a:gd name="T106" fmla="*/ 2147483647 w 5859"/>
              <a:gd name="T107" fmla="*/ 2147483647 h 6040"/>
              <a:gd name="T108" fmla="*/ 2147483647 w 5859"/>
              <a:gd name="T109" fmla="*/ 2147483647 h 6040"/>
              <a:gd name="T110" fmla="*/ 0 w 5859"/>
              <a:gd name="T111" fmla="*/ 2147483647 h 6040"/>
              <a:gd name="T112" fmla="*/ 2147483647 w 5859"/>
              <a:gd name="T113" fmla="*/ 2147483647 h 6040"/>
              <a:gd name="T114" fmla="*/ 2147483647 w 5859"/>
              <a:gd name="T115" fmla="*/ 2147483647 h 6040"/>
              <a:gd name="T116" fmla="*/ 2147483647 w 5859"/>
              <a:gd name="T117" fmla="*/ 2147483647 h 6040"/>
              <a:gd name="T118" fmla="*/ 2147483647 w 5859"/>
              <a:gd name="T119" fmla="*/ 2147483647 h 6040"/>
              <a:gd name="T120" fmla="*/ 2147483647 w 5859"/>
              <a:gd name="T121" fmla="*/ 2147483647 h 6040"/>
              <a:gd name="T122" fmla="*/ 2147483647 w 5859"/>
              <a:gd name="T123" fmla="*/ 2147483647 h 60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859"/>
              <a:gd name="T187" fmla="*/ 0 h 6040"/>
              <a:gd name="T188" fmla="*/ 5859 w 5859"/>
              <a:gd name="T189" fmla="*/ 6040 h 604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859" h="6040">
                <a:moveTo>
                  <a:pt x="1287" y="5701"/>
                </a:moveTo>
                <a:lnTo>
                  <a:pt x="1400" y="5701"/>
                </a:lnTo>
                <a:lnTo>
                  <a:pt x="1400" y="5518"/>
                </a:lnTo>
                <a:lnTo>
                  <a:pt x="1558" y="5179"/>
                </a:lnTo>
                <a:lnTo>
                  <a:pt x="1515" y="4908"/>
                </a:lnTo>
                <a:lnTo>
                  <a:pt x="1671" y="4886"/>
                </a:lnTo>
                <a:lnTo>
                  <a:pt x="1671" y="4749"/>
                </a:lnTo>
                <a:lnTo>
                  <a:pt x="1558" y="4728"/>
                </a:lnTo>
                <a:lnTo>
                  <a:pt x="1515" y="4298"/>
                </a:lnTo>
                <a:lnTo>
                  <a:pt x="1628" y="3688"/>
                </a:lnTo>
                <a:lnTo>
                  <a:pt x="1784" y="3596"/>
                </a:lnTo>
                <a:lnTo>
                  <a:pt x="1899" y="3664"/>
                </a:lnTo>
                <a:lnTo>
                  <a:pt x="1988" y="3529"/>
                </a:lnTo>
                <a:lnTo>
                  <a:pt x="1943" y="3438"/>
                </a:lnTo>
                <a:lnTo>
                  <a:pt x="2101" y="3075"/>
                </a:lnTo>
                <a:lnTo>
                  <a:pt x="2214" y="2645"/>
                </a:lnTo>
                <a:lnTo>
                  <a:pt x="2351" y="2645"/>
                </a:lnTo>
                <a:lnTo>
                  <a:pt x="2418" y="2285"/>
                </a:lnTo>
                <a:lnTo>
                  <a:pt x="2577" y="2148"/>
                </a:lnTo>
                <a:lnTo>
                  <a:pt x="2601" y="1944"/>
                </a:lnTo>
                <a:lnTo>
                  <a:pt x="2872" y="1718"/>
                </a:lnTo>
                <a:lnTo>
                  <a:pt x="3007" y="1787"/>
                </a:lnTo>
                <a:lnTo>
                  <a:pt x="3165" y="1447"/>
                </a:lnTo>
                <a:lnTo>
                  <a:pt x="3482" y="1492"/>
                </a:lnTo>
                <a:lnTo>
                  <a:pt x="3550" y="1175"/>
                </a:lnTo>
                <a:lnTo>
                  <a:pt x="3686" y="1245"/>
                </a:lnTo>
                <a:lnTo>
                  <a:pt x="3730" y="1062"/>
                </a:lnTo>
                <a:lnTo>
                  <a:pt x="3821" y="1040"/>
                </a:lnTo>
                <a:lnTo>
                  <a:pt x="3980" y="1358"/>
                </a:lnTo>
                <a:lnTo>
                  <a:pt x="4138" y="1470"/>
                </a:lnTo>
                <a:lnTo>
                  <a:pt x="4227" y="1401"/>
                </a:lnTo>
                <a:lnTo>
                  <a:pt x="4364" y="1583"/>
                </a:lnTo>
                <a:lnTo>
                  <a:pt x="4477" y="1470"/>
                </a:lnTo>
                <a:lnTo>
                  <a:pt x="4501" y="1379"/>
                </a:lnTo>
                <a:lnTo>
                  <a:pt x="4681" y="1312"/>
                </a:lnTo>
                <a:lnTo>
                  <a:pt x="4657" y="1129"/>
                </a:lnTo>
                <a:lnTo>
                  <a:pt x="4770" y="882"/>
                </a:lnTo>
                <a:lnTo>
                  <a:pt x="4907" y="882"/>
                </a:lnTo>
                <a:lnTo>
                  <a:pt x="5065" y="723"/>
                </a:lnTo>
                <a:lnTo>
                  <a:pt x="5337" y="995"/>
                </a:lnTo>
                <a:lnTo>
                  <a:pt x="5245" y="1312"/>
                </a:lnTo>
                <a:lnTo>
                  <a:pt x="5315" y="1358"/>
                </a:lnTo>
                <a:lnTo>
                  <a:pt x="5450" y="1040"/>
                </a:lnTo>
                <a:lnTo>
                  <a:pt x="5675" y="1017"/>
                </a:lnTo>
                <a:lnTo>
                  <a:pt x="5743" y="836"/>
                </a:lnTo>
                <a:lnTo>
                  <a:pt x="5563" y="904"/>
                </a:lnTo>
                <a:lnTo>
                  <a:pt x="5428" y="858"/>
                </a:lnTo>
                <a:lnTo>
                  <a:pt x="5541" y="745"/>
                </a:lnTo>
                <a:lnTo>
                  <a:pt x="5337" y="702"/>
                </a:lnTo>
                <a:lnTo>
                  <a:pt x="5200" y="587"/>
                </a:lnTo>
                <a:lnTo>
                  <a:pt x="5428" y="610"/>
                </a:lnTo>
                <a:lnTo>
                  <a:pt x="5541" y="498"/>
                </a:lnTo>
                <a:lnTo>
                  <a:pt x="5630" y="565"/>
                </a:lnTo>
                <a:lnTo>
                  <a:pt x="5858" y="498"/>
                </a:lnTo>
                <a:lnTo>
                  <a:pt x="5654" y="406"/>
                </a:lnTo>
                <a:lnTo>
                  <a:pt x="5654" y="293"/>
                </a:lnTo>
                <a:lnTo>
                  <a:pt x="5428" y="248"/>
                </a:lnTo>
                <a:lnTo>
                  <a:pt x="5382" y="135"/>
                </a:lnTo>
                <a:lnTo>
                  <a:pt x="5224" y="248"/>
                </a:lnTo>
                <a:lnTo>
                  <a:pt x="5178" y="430"/>
                </a:lnTo>
                <a:lnTo>
                  <a:pt x="5087" y="385"/>
                </a:lnTo>
                <a:lnTo>
                  <a:pt x="5200" y="89"/>
                </a:lnTo>
                <a:lnTo>
                  <a:pt x="5044" y="0"/>
                </a:lnTo>
                <a:lnTo>
                  <a:pt x="4928" y="361"/>
                </a:lnTo>
                <a:lnTo>
                  <a:pt x="4816" y="385"/>
                </a:lnTo>
                <a:lnTo>
                  <a:pt x="4861" y="293"/>
                </a:lnTo>
                <a:lnTo>
                  <a:pt x="4885" y="135"/>
                </a:lnTo>
                <a:lnTo>
                  <a:pt x="4839" y="68"/>
                </a:lnTo>
                <a:lnTo>
                  <a:pt x="4681" y="293"/>
                </a:lnTo>
                <a:lnTo>
                  <a:pt x="4568" y="565"/>
                </a:lnTo>
                <a:lnTo>
                  <a:pt x="4455" y="543"/>
                </a:lnTo>
                <a:lnTo>
                  <a:pt x="4635" y="89"/>
                </a:lnTo>
                <a:lnTo>
                  <a:pt x="4477" y="135"/>
                </a:lnTo>
                <a:lnTo>
                  <a:pt x="4386" y="22"/>
                </a:lnTo>
                <a:lnTo>
                  <a:pt x="4342" y="89"/>
                </a:lnTo>
                <a:lnTo>
                  <a:pt x="4386" y="202"/>
                </a:lnTo>
                <a:lnTo>
                  <a:pt x="4318" y="272"/>
                </a:lnTo>
                <a:lnTo>
                  <a:pt x="4184" y="452"/>
                </a:lnTo>
                <a:lnTo>
                  <a:pt x="4205" y="632"/>
                </a:lnTo>
                <a:lnTo>
                  <a:pt x="4138" y="656"/>
                </a:lnTo>
                <a:lnTo>
                  <a:pt x="4025" y="406"/>
                </a:lnTo>
                <a:lnTo>
                  <a:pt x="3821" y="385"/>
                </a:lnTo>
                <a:lnTo>
                  <a:pt x="3799" y="452"/>
                </a:lnTo>
                <a:lnTo>
                  <a:pt x="3888" y="519"/>
                </a:lnTo>
                <a:lnTo>
                  <a:pt x="3843" y="678"/>
                </a:lnTo>
                <a:lnTo>
                  <a:pt x="3775" y="610"/>
                </a:lnTo>
                <a:lnTo>
                  <a:pt x="3595" y="702"/>
                </a:lnTo>
                <a:lnTo>
                  <a:pt x="3458" y="678"/>
                </a:lnTo>
                <a:lnTo>
                  <a:pt x="3415" y="836"/>
                </a:lnTo>
                <a:lnTo>
                  <a:pt x="3345" y="745"/>
                </a:lnTo>
                <a:lnTo>
                  <a:pt x="3165" y="928"/>
                </a:lnTo>
                <a:lnTo>
                  <a:pt x="3256" y="702"/>
                </a:lnTo>
                <a:lnTo>
                  <a:pt x="3187" y="656"/>
                </a:lnTo>
                <a:lnTo>
                  <a:pt x="3028" y="815"/>
                </a:lnTo>
                <a:lnTo>
                  <a:pt x="2781" y="882"/>
                </a:lnTo>
                <a:lnTo>
                  <a:pt x="2757" y="995"/>
                </a:lnTo>
                <a:lnTo>
                  <a:pt x="2872" y="1017"/>
                </a:lnTo>
                <a:lnTo>
                  <a:pt x="3028" y="928"/>
                </a:lnTo>
                <a:lnTo>
                  <a:pt x="2961" y="1040"/>
                </a:lnTo>
                <a:lnTo>
                  <a:pt x="2939" y="1175"/>
                </a:lnTo>
                <a:lnTo>
                  <a:pt x="2714" y="1334"/>
                </a:lnTo>
                <a:lnTo>
                  <a:pt x="2915" y="1425"/>
                </a:lnTo>
                <a:lnTo>
                  <a:pt x="2601" y="1425"/>
                </a:lnTo>
                <a:lnTo>
                  <a:pt x="2601" y="1538"/>
                </a:lnTo>
                <a:lnTo>
                  <a:pt x="2757" y="1583"/>
                </a:lnTo>
                <a:lnTo>
                  <a:pt x="2601" y="1764"/>
                </a:lnTo>
                <a:lnTo>
                  <a:pt x="2509" y="1516"/>
                </a:lnTo>
                <a:lnTo>
                  <a:pt x="2418" y="1629"/>
                </a:lnTo>
                <a:lnTo>
                  <a:pt x="2464" y="1696"/>
                </a:lnTo>
                <a:lnTo>
                  <a:pt x="2373" y="1742"/>
                </a:lnTo>
                <a:lnTo>
                  <a:pt x="2373" y="1831"/>
                </a:lnTo>
                <a:lnTo>
                  <a:pt x="2464" y="1922"/>
                </a:lnTo>
                <a:lnTo>
                  <a:pt x="2351" y="1900"/>
                </a:lnTo>
                <a:lnTo>
                  <a:pt x="2260" y="2059"/>
                </a:lnTo>
                <a:lnTo>
                  <a:pt x="2442" y="2126"/>
                </a:lnTo>
                <a:lnTo>
                  <a:pt x="2214" y="2126"/>
                </a:lnTo>
                <a:lnTo>
                  <a:pt x="1967" y="2285"/>
                </a:lnTo>
                <a:lnTo>
                  <a:pt x="1921" y="2419"/>
                </a:lnTo>
                <a:lnTo>
                  <a:pt x="2012" y="2532"/>
                </a:lnTo>
                <a:lnTo>
                  <a:pt x="1875" y="2556"/>
                </a:lnTo>
                <a:lnTo>
                  <a:pt x="1875" y="2645"/>
                </a:lnTo>
                <a:lnTo>
                  <a:pt x="1784" y="2624"/>
                </a:lnTo>
                <a:lnTo>
                  <a:pt x="1762" y="2736"/>
                </a:lnTo>
                <a:lnTo>
                  <a:pt x="1695" y="2782"/>
                </a:lnTo>
                <a:lnTo>
                  <a:pt x="1671" y="2986"/>
                </a:lnTo>
                <a:lnTo>
                  <a:pt x="1717" y="3053"/>
                </a:lnTo>
                <a:lnTo>
                  <a:pt x="1628" y="3030"/>
                </a:lnTo>
                <a:lnTo>
                  <a:pt x="1537" y="3166"/>
                </a:lnTo>
                <a:lnTo>
                  <a:pt x="1671" y="3212"/>
                </a:lnTo>
                <a:lnTo>
                  <a:pt x="1582" y="3212"/>
                </a:lnTo>
                <a:lnTo>
                  <a:pt x="1445" y="3279"/>
                </a:lnTo>
                <a:lnTo>
                  <a:pt x="1515" y="3371"/>
                </a:lnTo>
                <a:lnTo>
                  <a:pt x="1424" y="3371"/>
                </a:lnTo>
                <a:lnTo>
                  <a:pt x="1287" y="3529"/>
                </a:lnTo>
                <a:lnTo>
                  <a:pt x="1108" y="3642"/>
                </a:lnTo>
                <a:lnTo>
                  <a:pt x="1265" y="3755"/>
                </a:lnTo>
                <a:lnTo>
                  <a:pt x="1198" y="3844"/>
                </a:lnTo>
                <a:lnTo>
                  <a:pt x="1108" y="3709"/>
                </a:lnTo>
                <a:lnTo>
                  <a:pt x="1016" y="3755"/>
                </a:lnTo>
                <a:lnTo>
                  <a:pt x="1016" y="3890"/>
                </a:lnTo>
                <a:lnTo>
                  <a:pt x="927" y="3777"/>
                </a:lnTo>
                <a:lnTo>
                  <a:pt x="791" y="3935"/>
                </a:lnTo>
                <a:lnTo>
                  <a:pt x="882" y="4026"/>
                </a:lnTo>
                <a:lnTo>
                  <a:pt x="769" y="4094"/>
                </a:lnTo>
                <a:lnTo>
                  <a:pt x="702" y="3935"/>
                </a:lnTo>
                <a:lnTo>
                  <a:pt x="519" y="4002"/>
                </a:lnTo>
                <a:lnTo>
                  <a:pt x="587" y="4139"/>
                </a:lnTo>
                <a:lnTo>
                  <a:pt x="406" y="4094"/>
                </a:lnTo>
                <a:lnTo>
                  <a:pt x="293" y="4207"/>
                </a:lnTo>
                <a:lnTo>
                  <a:pt x="452" y="4274"/>
                </a:lnTo>
                <a:lnTo>
                  <a:pt x="180" y="4298"/>
                </a:lnTo>
                <a:lnTo>
                  <a:pt x="113" y="4343"/>
                </a:lnTo>
                <a:lnTo>
                  <a:pt x="293" y="4432"/>
                </a:lnTo>
                <a:lnTo>
                  <a:pt x="68" y="4432"/>
                </a:lnTo>
                <a:lnTo>
                  <a:pt x="113" y="4704"/>
                </a:lnTo>
                <a:lnTo>
                  <a:pt x="587" y="4682"/>
                </a:lnTo>
                <a:lnTo>
                  <a:pt x="565" y="4817"/>
                </a:lnTo>
                <a:lnTo>
                  <a:pt x="497" y="4841"/>
                </a:lnTo>
                <a:lnTo>
                  <a:pt x="474" y="4728"/>
                </a:lnTo>
                <a:lnTo>
                  <a:pt x="68" y="4749"/>
                </a:lnTo>
                <a:lnTo>
                  <a:pt x="89" y="4862"/>
                </a:lnTo>
                <a:lnTo>
                  <a:pt x="135" y="4954"/>
                </a:lnTo>
                <a:lnTo>
                  <a:pt x="113" y="5067"/>
                </a:lnTo>
                <a:lnTo>
                  <a:pt x="159" y="5225"/>
                </a:lnTo>
                <a:lnTo>
                  <a:pt x="315" y="5088"/>
                </a:lnTo>
                <a:lnTo>
                  <a:pt x="226" y="5271"/>
                </a:lnTo>
                <a:lnTo>
                  <a:pt x="0" y="5451"/>
                </a:lnTo>
                <a:lnTo>
                  <a:pt x="89" y="5518"/>
                </a:lnTo>
                <a:lnTo>
                  <a:pt x="272" y="5405"/>
                </a:lnTo>
                <a:lnTo>
                  <a:pt x="180" y="5655"/>
                </a:lnTo>
                <a:lnTo>
                  <a:pt x="113" y="5588"/>
                </a:lnTo>
                <a:lnTo>
                  <a:pt x="89" y="5701"/>
                </a:lnTo>
                <a:lnTo>
                  <a:pt x="272" y="5859"/>
                </a:lnTo>
                <a:lnTo>
                  <a:pt x="272" y="5972"/>
                </a:lnTo>
                <a:lnTo>
                  <a:pt x="474" y="6039"/>
                </a:lnTo>
                <a:lnTo>
                  <a:pt x="543" y="5926"/>
                </a:lnTo>
                <a:lnTo>
                  <a:pt x="656" y="5994"/>
                </a:lnTo>
                <a:lnTo>
                  <a:pt x="815" y="5814"/>
                </a:lnTo>
                <a:lnTo>
                  <a:pt x="882" y="5814"/>
                </a:lnTo>
                <a:lnTo>
                  <a:pt x="927" y="5631"/>
                </a:lnTo>
                <a:lnTo>
                  <a:pt x="1174" y="5588"/>
                </a:lnTo>
                <a:lnTo>
                  <a:pt x="1108" y="5473"/>
                </a:lnTo>
                <a:lnTo>
                  <a:pt x="1243" y="5360"/>
                </a:lnTo>
                <a:lnTo>
                  <a:pt x="1243" y="5518"/>
                </a:lnTo>
                <a:lnTo>
                  <a:pt x="1333" y="5588"/>
                </a:lnTo>
                <a:lnTo>
                  <a:pt x="1287" y="5701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57" name="Freeform 30"/>
          <p:cNvSpPr>
            <a:spLocks noChangeArrowheads="1"/>
          </p:cNvSpPr>
          <p:nvPr/>
        </p:nvSpPr>
        <p:spPr bwMode="auto">
          <a:xfrm>
            <a:off x="5991225" y="3478213"/>
            <a:ext cx="501650" cy="866775"/>
          </a:xfrm>
          <a:custGeom>
            <a:avLst/>
            <a:gdLst>
              <a:gd name="T0" fmla="*/ 2147483647 w 1675"/>
              <a:gd name="T1" fmla="*/ 2147483647 h 3010"/>
              <a:gd name="T2" fmla="*/ 2147483647 w 1675"/>
              <a:gd name="T3" fmla="*/ 2147483647 h 3010"/>
              <a:gd name="T4" fmla="*/ 2147483647 w 1675"/>
              <a:gd name="T5" fmla="*/ 2147483647 h 3010"/>
              <a:gd name="T6" fmla="*/ 2147483647 w 1675"/>
              <a:gd name="T7" fmla="*/ 2147483647 h 3010"/>
              <a:gd name="T8" fmla="*/ 2147483647 w 1675"/>
              <a:gd name="T9" fmla="*/ 2147483647 h 3010"/>
              <a:gd name="T10" fmla="*/ 2147483647 w 1675"/>
              <a:gd name="T11" fmla="*/ 2147483647 h 3010"/>
              <a:gd name="T12" fmla="*/ 2147483647 w 1675"/>
              <a:gd name="T13" fmla="*/ 2147483647 h 3010"/>
              <a:gd name="T14" fmla="*/ 2147483647 w 1675"/>
              <a:gd name="T15" fmla="*/ 2147483647 h 3010"/>
              <a:gd name="T16" fmla="*/ 2147483647 w 1675"/>
              <a:gd name="T17" fmla="*/ 2147483647 h 3010"/>
              <a:gd name="T18" fmla="*/ 2147483647 w 1675"/>
              <a:gd name="T19" fmla="*/ 2147483647 h 3010"/>
              <a:gd name="T20" fmla="*/ 2147483647 w 1675"/>
              <a:gd name="T21" fmla="*/ 2147483647 h 3010"/>
              <a:gd name="T22" fmla="*/ 2147483647 w 1675"/>
              <a:gd name="T23" fmla="*/ 2147483647 h 3010"/>
              <a:gd name="T24" fmla="*/ 2147483647 w 1675"/>
              <a:gd name="T25" fmla="*/ 2147483647 h 3010"/>
              <a:gd name="T26" fmla="*/ 2147483647 w 1675"/>
              <a:gd name="T27" fmla="*/ 2147483647 h 3010"/>
              <a:gd name="T28" fmla="*/ 2147483647 w 1675"/>
              <a:gd name="T29" fmla="*/ 2147483647 h 3010"/>
              <a:gd name="T30" fmla="*/ 2147483647 w 1675"/>
              <a:gd name="T31" fmla="*/ 2147483647 h 3010"/>
              <a:gd name="T32" fmla="*/ 2147483647 w 1675"/>
              <a:gd name="T33" fmla="*/ 2147483647 h 3010"/>
              <a:gd name="T34" fmla="*/ 2147483647 w 1675"/>
              <a:gd name="T35" fmla="*/ 2147483647 h 3010"/>
              <a:gd name="T36" fmla="*/ 2147483647 w 1675"/>
              <a:gd name="T37" fmla="*/ 2147483647 h 3010"/>
              <a:gd name="T38" fmla="*/ 0 w 1675"/>
              <a:gd name="T39" fmla="*/ 2147483647 h 3010"/>
              <a:gd name="T40" fmla="*/ 2147483647 w 1675"/>
              <a:gd name="T41" fmla="*/ 2147483647 h 3010"/>
              <a:gd name="T42" fmla="*/ 2147483647 w 1675"/>
              <a:gd name="T43" fmla="*/ 2147483647 h 3010"/>
              <a:gd name="T44" fmla="*/ 2147483647 w 1675"/>
              <a:gd name="T45" fmla="*/ 2147483647 h 3010"/>
              <a:gd name="T46" fmla="*/ 2147483647 w 1675"/>
              <a:gd name="T47" fmla="*/ 2147483647 h 3010"/>
              <a:gd name="T48" fmla="*/ 2147483647 w 1675"/>
              <a:gd name="T49" fmla="*/ 2147483647 h 3010"/>
              <a:gd name="T50" fmla="*/ 2147483647 w 1675"/>
              <a:gd name="T51" fmla="*/ 2147483647 h 3010"/>
              <a:gd name="T52" fmla="*/ 2147483647 w 1675"/>
              <a:gd name="T53" fmla="*/ 2147483647 h 3010"/>
              <a:gd name="T54" fmla="*/ 2147483647 w 1675"/>
              <a:gd name="T55" fmla="*/ 2147483647 h 3010"/>
              <a:gd name="T56" fmla="*/ 2147483647 w 1675"/>
              <a:gd name="T57" fmla="*/ 2147483647 h 3010"/>
              <a:gd name="T58" fmla="*/ 2147483647 w 1675"/>
              <a:gd name="T59" fmla="*/ 2147483647 h 3010"/>
              <a:gd name="T60" fmla="*/ 2147483647 w 1675"/>
              <a:gd name="T61" fmla="*/ 2147483647 h 3010"/>
              <a:gd name="T62" fmla="*/ 2147483647 w 1675"/>
              <a:gd name="T63" fmla="*/ 2147483647 h 3010"/>
              <a:gd name="T64" fmla="*/ 2147483647 w 1675"/>
              <a:gd name="T65" fmla="*/ 2147483647 h 3010"/>
              <a:gd name="T66" fmla="*/ 2147483647 w 1675"/>
              <a:gd name="T67" fmla="*/ 2147483647 h 3010"/>
              <a:gd name="T68" fmla="*/ 2147483647 w 1675"/>
              <a:gd name="T69" fmla="*/ 2147483647 h 3010"/>
              <a:gd name="T70" fmla="*/ 2147483647 w 1675"/>
              <a:gd name="T71" fmla="*/ 2147483647 h 3010"/>
              <a:gd name="T72" fmla="*/ 2147483647 w 1675"/>
              <a:gd name="T73" fmla="*/ 2147483647 h 30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75"/>
              <a:gd name="T112" fmla="*/ 0 h 3010"/>
              <a:gd name="T113" fmla="*/ 1675 w 1675"/>
              <a:gd name="T114" fmla="*/ 3010 h 30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75" h="3010">
                <a:moveTo>
                  <a:pt x="1561" y="2713"/>
                </a:moveTo>
                <a:lnTo>
                  <a:pt x="1516" y="2850"/>
                </a:lnTo>
                <a:lnTo>
                  <a:pt x="1426" y="2804"/>
                </a:lnTo>
                <a:lnTo>
                  <a:pt x="1314" y="2893"/>
                </a:lnTo>
                <a:lnTo>
                  <a:pt x="927" y="2826"/>
                </a:lnTo>
                <a:lnTo>
                  <a:pt x="884" y="2893"/>
                </a:lnTo>
                <a:lnTo>
                  <a:pt x="680" y="2826"/>
                </a:lnTo>
                <a:lnTo>
                  <a:pt x="567" y="2893"/>
                </a:lnTo>
                <a:lnTo>
                  <a:pt x="475" y="3009"/>
                </a:lnTo>
                <a:lnTo>
                  <a:pt x="362" y="2917"/>
                </a:lnTo>
                <a:lnTo>
                  <a:pt x="158" y="3009"/>
                </a:lnTo>
                <a:lnTo>
                  <a:pt x="45" y="2893"/>
                </a:lnTo>
                <a:lnTo>
                  <a:pt x="228" y="2850"/>
                </a:lnTo>
                <a:lnTo>
                  <a:pt x="362" y="2737"/>
                </a:lnTo>
                <a:lnTo>
                  <a:pt x="634" y="2668"/>
                </a:lnTo>
                <a:lnTo>
                  <a:pt x="384" y="2555"/>
                </a:lnTo>
                <a:lnTo>
                  <a:pt x="182" y="2533"/>
                </a:lnTo>
                <a:lnTo>
                  <a:pt x="137" y="2420"/>
                </a:lnTo>
                <a:lnTo>
                  <a:pt x="362" y="2329"/>
                </a:lnTo>
                <a:lnTo>
                  <a:pt x="408" y="2170"/>
                </a:lnTo>
                <a:lnTo>
                  <a:pt x="228" y="2149"/>
                </a:lnTo>
                <a:lnTo>
                  <a:pt x="430" y="2012"/>
                </a:lnTo>
                <a:lnTo>
                  <a:pt x="725" y="1990"/>
                </a:lnTo>
                <a:lnTo>
                  <a:pt x="656" y="1832"/>
                </a:lnTo>
                <a:lnTo>
                  <a:pt x="792" y="1674"/>
                </a:lnTo>
                <a:lnTo>
                  <a:pt x="588" y="1719"/>
                </a:lnTo>
                <a:lnTo>
                  <a:pt x="543" y="1628"/>
                </a:lnTo>
                <a:lnTo>
                  <a:pt x="588" y="1448"/>
                </a:lnTo>
                <a:lnTo>
                  <a:pt x="475" y="1494"/>
                </a:lnTo>
                <a:lnTo>
                  <a:pt x="384" y="1740"/>
                </a:lnTo>
                <a:lnTo>
                  <a:pt x="295" y="1719"/>
                </a:lnTo>
                <a:lnTo>
                  <a:pt x="341" y="1537"/>
                </a:lnTo>
                <a:lnTo>
                  <a:pt x="204" y="1583"/>
                </a:lnTo>
                <a:lnTo>
                  <a:pt x="271" y="1290"/>
                </a:lnTo>
                <a:lnTo>
                  <a:pt x="430" y="1153"/>
                </a:lnTo>
                <a:lnTo>
                  <a:pt x="341" y="951"/>
                </a:lnTo>
                <a:lnTo>
                  <a:pt x="250" y="994"/>
                </a:lnTo>
                <a:lnTo>
                  <a:pt x="182" y="1177"/>
                </a:lnTo>
                <a:lnTo>
                  <a:pt x="113" y="1018"/>
                </a:lnTo>
                <a:lnTo>
                  <a:pt x="0" y="1040"/>
                </a:lnTo>
                <a:lnTo>
                  <a:pt x="158" y="951"/>
                </a:lnTo>
                <a:lnTo>
                  <a:pt x="228" y="838"/>
                </a:lnTo>
                <a:lnTo>
                  <a:pt x="113" y="701"/>
                </a:lnTo>
                <a:lnTo>
                  <a:pt x="228" y="543"/>
                </a:lnTo>
                <a:lnTo>
                  <a:pt x="271" y="250"/>
                </a:lnTo>
                <a:lnTo>
                  <a:pt x="317" y="339"/>
                </a:lnTo>
                <a:lnTo>
                  <a:pt x="408" y="0"/>
                </a:lnTo>
                <a:lnTo>
                  <a:pt x="543" y="91"/>
                </a:lnTo>
                <a:lnTo>
                  <a:pt x="860" y="91"/>
                </a:lnTo>
                <a:lnTo>
                  <a:pt x="656" y="295"/>
                </a:lnTo>
                <a:lnTo>
                  <a:pt x="588" y="451"/>
                </a:lnTo>
                <a:lnTo>
                  <a:pt x="701" y="430"/>
                </a:lnTo>
                <a:lnTo>
                  <a:pt x="1155" y="475"/>
                </a:lnTo>
                <a:lnTo>
                  <a:pt x="973" y="610"/>
                </a:lnTo>
                <a:lnTo>
                  <a:pt x="838" y="881"/>
                </a:lnTo>
                <a:lnTo>
                  <a:pt x="747" y="905"/>
                </a:lnTo>
                <a:lnTo>
                  <a:pt x="814" y="973"/>
                </a:lnTo>
                <a:lnTo>
                  <a:pt x="701" y="1040"/>
                </a:lnTo>
                <a:lnTo>
                  <a:pt x="860" y="1040"/>
                </a:lnTo>
                <a:lnTo>
                  <a:pt x="997" y="1131"/>
                </a:lnTo>
                <a:lnTo>
                  <a:pt x="1064" y="1516"/>
                </a:lnTo>
                <a:lnTo>
                  <a:pt x="1222" y="1561"/>
                </a:lnTo>
                <a:lnTo>
                  <a:pt x="1177" y="1652"/>
                </a:lnTo>
                <a:lnTo>
                  <a:pt x="1335" y="1740"/>
                </a:lnTo>
                <a:lnTo>
                  <a:pt x="1314" y="1877"/>
                </a:lnTo>
                <a:lnTo>
                  <a:pt x="1381" y="1990"/>
                </a:lnTo>
                <a:lnTo>
                  <a:pt x="1403" y="2103"/>
                </a:lnTo>
                <a:lnTo>
                  <a:pt x="1357" y="2170"/>
                </a:lnTo>
                <a:lnTo>
                  <a:pt x="1448" y="2149"/>
                </a:lnTo>
                <a:lnTo>
                  <a:pt x="1674" y="2307"/>
                </a:lnTo>
                <a:lnTo>
                  <a:pt x="1674" y="2533"/>
                </a:lnTo>
                <a:lnTo>
                  <a:pt x="1539" y="2509"/>
                </a:lnTo>
                <a:lnTo>
                  <a:pt x="1470" y="2622"/>
                </a:lnTo>
                <a:lnTo>
                  <a:pt x="1381" y="2668"/>
                </a:lnTo>
                <a:lnTo>
                  <a:pt x="1561" y="2713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58" name="Freeform 31"/>
          <p:cNvSpPr>
            <a:spLocks noChangeArrowheads="1"/>
          </p:cNvSpPr>
          <p:nvPr/>
        </p:nvSpPr>
        <p:spPr bwMode="auto">
          <a:xfrm>
            <a:off x="5862638" y="3744913"/>
            <a:ext cx="144462" cy="150812"/>
          </a:xfrm>
          <a:custGeom>
            <a:avLst/>
            <a:gdLst>
              <a:gd name="T0" fmla="*/ 2147483647 w 476"/>
              <a:gd name="T1" fmla="*/ 2147483647 h 522"/>
              <a:gd name="T2" fmla="*/ 2147483647 w 476"/>
              <a:gd name="T3" fmla="*/ 2147483647 h 522"/>
              <a:gd name="T4" fmla="*/ 2147483647 w 476"/>
              <a:gd name="T5" fmla="*/ 2147483647 h 522"/>
              <a:gd name="T6" fmla="*/ 2147483647 w 476"/>
              <a:gd name="T7" fmla="*/ 2147483647 h 522"/>
              <a:gd name="T8" fmla="*/ 2147483647 w 476"/>
              <a:gd name="T9" fmla="*/ 2147483647 h 522"/>
              <a:gd name="T10" fmla="*/ 2147483647 w 476"/>
              <a:gd name="T11" fmla="*/ 2147483647 h 522"/>
              <a:gd name="T12" fmla="*/ 2147483647 w 476"/>
              <a:gd name="T13" fmla="*/ 0 h 522"/>
              <a:gd name="T14" fmla="*/ 2147483647 w 476"/>
              <a:gd name="T15" fmla="*/ 2147483647 h 522"/>
              <a:gd name="T16" fmla="*/ 2147483647 w 476"/>
              <a:gd name="T17" fmla="*/ 2147483647 h 522"/>
              <a:gd name="T18" fmla="*/ 0 w 476"/>
              <a:gd name="T19" fmla="*/ 2147483647 h 522"/>
              <a:gd name="T20" fmla="*/ 2147483647 w 476"/>
              <a:gd name="T21" fmla="*/ 2147483647 h 522"/>
              <a:gd name="T22" fmla="*/ 2147483647 w 476"/>
              <a:gd name="T23" fmla="*/ 2147483647 h 522"/>
              <a:gd name="T24" fmla="*/ 2147483647 w 476"/>
              <a:gd name="T25" fmla="*/ 2147483647 h 522"/>
              <a:gd name="T26" fmla="*/ 2147483647 w 476"/>
              <a:gd name="T27" fmla="*/ 2147483647 h 5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6"/>
              <a:gd name="T43" fmla="*/ 0 h 522"/>
              <a:gd name="T44" fmla="*/ 476 w 476"/>
              <a:gd name="T45" fmla="*/ 522 h 5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6" h="522">
                <a:moveTo>
                  <a:pt x="475" y="452"/>
                </a:moveTo>
                <a:lnTo>
                  <a:pt x="430" y="430"/>
                </a:lnTo>
                <a:lnTo>
                  <a:pt x="475" y="339"/>
                </a:lnTo>
                <a:lnTo>
                  <a:pt x="430" y="271"/>
                </a:lnTo>
                <a:lnTo>
                  <a:pt x="454" y="137"/>
                </a:lnTo>
                <a:lnTo>
                  <a:pt x="341" y="67"/>
                </a:lnTo>
                <a:lnTo>
                  <a:pt x="250" y="0"/>
                </a:lnTo>
                <a:lnTo>
                  <a:pt x="91" y="113"/>
                </a:lnTo>
                <a:lnTo>
                  <a:pt x="158" y="182"/>
                </a:lnTo>
                <a:lnTo>
                  <a:pt x="0" y="317"/>
                </a:lnTo>
                <a:lnTo>
                  <a:pt x="69" y="430"/>
                </a:lnTo>
                <a:lnTo>
                  <a:pt x="182" y="384"/>
                </a:lnTo>
                <a:lnTo>
                  <a:pt x="317" y="521"/>
                </a:lnTo>
                <a:lnTo>
                  <a:pt x="475" y="452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59" name="Freeform 32"/>
          <p:cNvSpPr>
            <a:spLocks noChangeArrowheads="1"/>
          </p:cNvSpPr>
          <p:nvPr/>
        </p:nvSpPr>
        <p:spPr bwMode="auto">
          <a:xfrm>
            <a:off x="6704013" y="4357688"/>
            <a:ext cx="63500" cy="84137"/>
          </a:xfrm>
          <a:custGeom>
            <a:avLst/>
            <a:gdLst>
              <a:gd name="T0" fmla="*/ 0 w 206"/>
              <a:gd name="T1" fmla="*/ 2147483647 h 296"/>
              <a:gd name="T2" fmla="*/ 0 w 206"/>
              <a:gd name="T3" fmla="*/ 2147483647 h 296"/>
              <a:gd name="T4" fmla="*/ 2147483647 w 206"/>
              <a:gd name="T5" fmla="*/ 0 h 296"/>
              <a:gd name="T6" fmla="*/ 2147483647 w 206"/>
              <a:gd name="T7" fmla="*/ 2147483647 h 296"/>
              <a:gd name="T8" fmla="*/ 2147483647 w 206"/>
              <a:gd name="T9" fmla="*/ 2147483647 h 296"/>
              <a:gd name="T10" fmla="*/ 2147483647 w 206"/>
              <a:gd name="T11" fmla="*/ 2147483647 h 296"/>
              <a:gd name="T12" fmla="*/ 2147483647 w 206"/>
              <a:gd name="T13" fmla="*/ 2147483647 h 296"/>
              <a:gd name="T14" fmla="*/ 0 w 206"/>
              <a:gd name="T15" fmla="*/ 2147483647 h 2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6"/>
              <a:gd name="T25" fmla="*/ 0 h 296"/>
              <a:gd name="T26" fmla="*/ 206 w 206"/>
              <a:gd name="T27" fmla="*/ 296 h 2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6" h="296">
                <a:moveTo>
                  <a:pt x="0" y="271"/>
                </a:moveTo>
                <a:lnTo>
                  <a:pt x="0" y="182"/>
                </a:lnTo>
                <a:lnTo>
                  <a:pt x="137" y="0"/>
                </a:lnTo>
                <a:lnTo>
                  <a:pt x="205" y="69"/>
                </a:lnTo>
                <a:lnTo>
                  <a:pt x="205" y="182"/>
                </a:lnTo>
                <a:lnTo>
                  <a:pt x="205" y="295"/>
                </a:lnTo>
                <a:lnTo>
                  <a:pt x="68" y="295"/>
                </a:lnTo>
                <a:lnTo>
                  <a:pt x="0" y="271"/>
                </a:lnTo>
              </a:path>
            </a:pathLst>
          </a:custGeom>
          <a:solidFill>
            <a:srgbClr val="FFCC99"/>
          </a:solid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60" name="Freeform 33"/>
          <p:cNvSpPr>
            <a:spLocks noChangeArrowheads="1"/>
          </p:cNvSpPr>
          <p:nvPr/>
        </p:nvSpPr>
        <p:spPr bwMode="auto">
          <a:xfrm>
            <a:off x="7199313" y="4711700"/>
            <a:ext cx="331787" cy="325438"/>
          </a:xfrm>
          <a:custGeom>
            <a:avLst/>
            <a:gdLst>
              <a:gd name="T0" fmla="*/ 2147483647 w 1108"/>
              <a:gd name="T1" fmla="*/ 2147483647 h 1132"/>
              <a:gd name="T2" fmla="*/ 2147483647 w 1108"/>
              <a:gd name="T3" fmla="*/ 0 h 1132"/>
              <a:gd name="T4" fmla="*/ 2147483647 w 1108"/>
              <a:gd name="T5" fmla="*/ 2147483647 h 1132"/>
              <a:gd name="T6" fmla="*/ 2147483647 w 1108"/>
              <a:gd name="T7" fmla="*/ 2147483647 h 1132"/>
              <a:gd name="T8" fmla="*/ 2147483647 w 1108"/>
              <a:gd name="T9" fmla="*/ 2147483647 h 1132"/>
              <a:gd name="T10" fmla="*/ 2147483647 w 1108"/>
              <a:gd name="T11" fmla="*/ 2147483647 h 1132"/>
              <a:gd name="T12" fmla="*/ 2147483647 w 1108"/>
              <a:gd name="T13" fmla="*/ 2147483647 h 1132"/>
              <a:gd name="T14" fmla="*/ 2147483647 w 1108"/>
              <a:gd name="T15" fmla="*/ 2147483647 h 1132"/>
              <a:gd name="T16" fmla="*/ 2147483647 w 1108"/>
              <a:gd name="T17" fmla="*/ 2147483647 h 1132"/>
              <a:gd name="T18" fmla="*/ 2147483647 w 1108"/>
              <a:gd name="T19" fmla="*/ 2147483647 h 1132"/>
              <a:gd name="T20" fmla="*/ 2147483647 w 1108"/>
              <a:gd name="T21" fmla="*/ 2147483647 h 1132"/>
              <a:gd name="T22" fmla="*/ 2147483647 w 1108"/>
              <a:gd name="T23" fmla="*/ 2147483647 h 1132"/>
              <a:gd name="T24" fmla="*/ 2147483647 w 1108"/>
              <a:gd name="T25" fmla="*/ 2147483647 h 1132"/>
              <a:gd name="T26" fmla="*/ 2147483647 w 1108"/>
              <a:gd name="T27" fmla="*/ 2147483647 h 1132"/>
              <a:gd name="T28" fmla="*/ 2147483647 w 1108"/>
              <a:gd name="T29" fmla="*/ 2147483647 h 1132"/>
              <a:gd name="T30" fmla="*/ 2147483647 w 1108"/>
              <a:gd name="T31" fmla="*/ 2147483647 h 1132"/>
              <a:gd name="T32" fmla="*/ 2147483647 w 1108"/>
              <a:gd name="T33" fmla="*/ 2147483647 h 1132"/>
              <a:gd name="T34" fmla="*/ 2147483647 w 1108"/>
              <a:gd name="T35" fmla="*/ 2147483647 h 1132"/>
              <a:gd name="T36" fmla="*/ 2147483647 w 1108"/>
              <a:gd name="T37" fmla="*/ 2147483647 h 1132"/>
              <a:gd name="T38" fmla="*/ 2147483647 w 1108"/>
              <a:gd name="T39" fmla="*/ 2147483647 h 1132"/>
              <a:gd name="T40" fmla="*/ 2147483647 w 1108"/>
              <a:gd name="T41" fmla="*/ 2147483647 h 1132"/>
              <a:gd name="T42" fmla="*/ 2147483647 w 1108"/>
              <a:gd name="T43" fmla="*/ 2147483647 h 1132"/>
              <a:gd name="T44" fmla="*/ 2147483647 w 1108"/>
              <a:gd name="T45" fmla="*/ 2147483647 h 1132"/>
              <a:gd name="T46" fmla="*/ 0 w 1108"/>
              <a:gd name="T47" fmla="*/ 2147483647 h 1132"/>
              <a:gd name="T48" fmla="*/ 2147483647 w 1108"/>
              <a:gd name="T49" fmla="*/ 2147483647 h 1132"/>
              <a:gd name="T50" fmla="*/ 2147483647 w 1108"/>
              <a:gd name="T51" fmla="*/ 2147483647 h 1132"/>
              <a:gd name="T52" fmla="*/ 2147483647 w 1108"/>
              <a:gd name="T53" fmla="*/ 2147483647 h 1132"/>
              <a:gd name="T54" fmla="*/ 2147483647 w 1108"/>
              <a:gd name="T55" fmla="*/ 2147483647 h 1132"/>
              <a:gd name="T56" fmla="*/ 2147483647 w 1108"/>
              <a:gd name="T57" fmla="*/ 2147483647 h 113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08"/>
              <a:gd name="T88" fmla="*/ 0 h 1132"/>
              <a:gd name="T89" fmla="*/ 1108 w 1108"/>
              <a:gd name="T90" fmla="*/ 1132 h 113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08" h="1132">
                <a:moveTo>
                  <a:pt x="497" y="91"/>
                </a:moveTo>
                <a:lnTo>
                  <a:pt x="497" y="0"/>
                </a:lnTo>
                <a:lnTo>
                  <a:pt x="586" y="21"/>
                </a:lnTo>
                <a:lnTo>
                  <a:pt x="812" y="247"/>
                </a:lnTo>
                <a:lnTo>
                  <a:pt x="882" y="225"/>
                </a:lnTo>
                <a:lnTo>
                  <a:pt x="927" y="293"/>
                </a:lnTo>
                <a:lnTo>
                  <a:pt x="1107" y="225"/>
                </a:lnTo>
                <a:lnTo>
                  <a:pt x="1107" y="497"/>
                </a:lnTo>
                <a:lnTo>
                  <a:pt x="994" y="519"/>
                </a:lnTo>
                <a:lnTo>
                  <a:pt x="836" y="406"/>
                </a:lnTo>
                <a:lnTo>
                  <a:pt x="543" y="406"/>
                </a:lnTo>
                <a:lnTo>
                  <a:pt x="473" y="362"/>
                </a:lnTo>
                <a:lnTo>
                  <a:pt x="406" y="384"/>
                </a:lnTo>
                <a:lnTo>
                  <a:pt x="384" y="497"/>
                </a:lnTo>
                <a:lnTo>
                  <a:pt x="543" y="768"/>
                </a:lnTo>
                <a:lnTo>
                  <a:pt x="610" y="768"/>
                </a:lnTo>
                <a:lnTo>
                  <a:pt x="812" y="994"/>
                </a:lnTo>
                <a:lnTo>
                  <a:pt x="812" y="1131"/>
                </a:lnTo>
                <a:lnTo>
                  <a:pt x="769" y="1107"/>
                </a:lnTo>
                <a:lnTo>
                  <a:pt x="564" y="1018"/>
                </a:lnTo>
                <a:lnTo>
                  <a:pt x="564" y="905"/>
                </a:lnTo>
                <a:lnTo>
                  <a:pt x="473" y="949"/>
                </a:lnTo>
                <a:lnTo>
                  <a:pt x="156" y="564"/>
                </a:lnTo>
                <a:lnTo>
                  <a:pt x="0" y="519"/>
                </a:lnTo>
                <a:lnTo>
                  <a:pt x="22" y="430"/>
                </a:lnTo>
                <a:lnTo>
                  <a:pt x="247" y="317"/>
                </a:lnTo>
                <a:lnTo>
                  <a:pt x="269" y="158"/>
                </a:lnTo>
                <a:lnTo>
                  <a:pt x="406" y="158"/>
                </a:lnTo>
                <a:lnTo>
                  <a:pt x="497" y="91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61" name="Freeform 34" descr="90%"/>
          <p:cNvSpPr>
            <a:spLocks noChangeArrowheads="1"/>
          </p:cNvSpPr>
          <p:nvPr/>
        </p:nvSpPr>
        <p:spPr bwMode="auto">
          <a:xfrm>
            <a:off x="7810500" y="3486150"/>
            <a:ext cx="373063" cy="247650"/>
          </a:xfrm>
          <a:custGeom>
            <a:avLst/>
            <a:gdLst>
              <a:gd name="T0" fmla="*/ 2147483647 w 1245"/>
              <a:gd name="T1" fmla="*/ 2147483647 h 858"/>
              <a:gd name="T2" fmla="*/ 2147483647 w 1245"/>
              <a:gd name="T3" fmla="*/ 2147483647 h 858"/>
              <a:gd name="T4" fmla="*/ 2147483647 w 1245"/>
              <a:gd name="T5" fmla="*/ 2147483647 h 858"/>
              <a:gd name="T6" fmla="*/ 2147483647 w 1245"/>
              <a:gd name="T7" fmla="*/ 2147483647 h 858"/>
              <a:gd name="T8" fmla="*/ 2147483647 w 1245"/>
              <a:gd name="T9" fmla="*/ 2147483647 h 858"/>
              <a:gd name="T10" fmla="*/ 0 w 1245"/>
              <a:gd name="T11" fmla="*/ 2147483647 h 858"/>
              <a:gd name="T12" fmla="*/ 2147483647 w 1245"/>
              <a:gd name="T13" fmla="*/ 2147483647 h 858"/>
              <a:gd name="T14" fmla="*/ 2147483647 w 1245"/>
              <a:gd name="T15" fmla="*/ 0 h 858"/>
              <a:gd name="T16" fmla="*/ 2147483647 w 1245"/>
              <a:gd name="T17" fmla="*/ 2147483647 h 858"/>
              <a:gd name="T18" fmla="*/ 2147483647 w 1245"/>
              <a:gd name="T19" fmla="*/ 2147483647 h 858"/>
              <a:gd name="T20" fmla="*/ 2147483647 w 1245"/>
              <a:gd name="T21" fmla="*/ 2147483647 h 858"/>
              <a:gd name="T22" fmla="*/ 2147483647 w 1245"/>
              <a:gd name="T23" fmla="*/ 2147483647 h 858"/>
              <a:gd name="T24" fmla="*/ 2147483647 w 1245"/>
              <a:gd name="T25" fmla="*/ 2147483647 h 858"/>
              <a:gd name="T26" fmla="*/ 2147483647 w 1245"/>
              <a:gd name="T27" fmla="*/ 2147483647 h 858"/>
              <a:gd name="T28" fmla="*/ 2147483647 w 1245"/>
              <a:gd name="T29" fmla="*/ 2147483647 h 858"/>
              <a:gd name="T30" fmla="*/ 2147483647 w 1245"/>
              <a:gd name="T31" fmla="*/ 2147483647 h 858"/>
              <a:gd name="T32" fmla="*/ 2147483647 w 1245"/>
              <a:gd name="T33" fmla="*/ 2147483647 h 858"/>
              <a:gd name="T34" fmla="*/ 2147483647 w 1245"/>
              <a:gd name="T35" fmla="*/ 2147483647 h 858"/>
              <a:gd name="T36" fmla="*/ 2147483647 w 1245"/>
              <a:gd name="T37" fmla="*/ 2147483647 h 858"/>
              <a:gd name="T38" fmla="*/ 2147483647 w 1245"/>
              <a:gd name="T39" fmla="*/ 2147483647 h 858"/>
              <a:gd name="T40" fmla="*/ 2147483647 w 1245"/>
              <a:gd name="T41" fmla="*/ 2147483647 h 858"/>
              <a:gd name="T42" fmla="*/ 2147483647 w 1245"/>
              <a:gd name="T43" fmla="*/ 2147483647 h 858"/>
              <a:gd name="T44" fmla="*/ 2147483647 w 1245"/>
              <a:gd name="T45" fmla="*/ 2147483647 h 8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45"/>
              <a:gd name="T70" fmla="*/ 0 h 858"/>
              <a:gd name="T71" fmla="*/ 1245 w 1245"/>
              <a:gd name="T72" fmla="*/ 858 h 8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45" h="858">
                <a:moveTo>
                  <a:pt x="451" y="632"/>
                </a:moveTo>
                <a:lnTo>
                  <a:pt x="475" y="519"/>
                </a:lnTo>
                <a:lnTo>
                  <a:pt x="293" y="473"/>
                </a:lnTo>
                <a:lnTo>
                  <a:pt x="317" y="247"/>
                </a:lnTo>
                <a:lnTo>
                  <a:pt x="112" y="338"/>
                </a:lnTo>
                <a:lnTo>
                  <a:pt x="0" y="202"/>
                </a:lnTo>
                <a:lnTo>
                  <a:pt x="451" y="89"/>
                </a:lnTo>
                <a:lnTo>
                  <a:pt x="655" y="0"/>
                </a:lnTo>
                <a:lnTo>
                  <a:pt x="1131" y="134"/>
                </a:lnTo>
                <a:lnTo>
                  <a:pt x="1220" y="113"/>
                </a:lnTo>
                <a:lnTo>
                  <a:pt x="1220" y="180"/>
                </a:lnTo>
                <a:lnTo>
                  <a:pt x="1198" y="293"/>
                </a:lnTo>
                <a:lnTo>
                  <a:pt x="1107" y="360"/>
                </a:lnTo>
                <a:lnTo>
                  <a:pt x="1244" y="610"/>
                </a:lnTo>
                <a:lnTo>
                  <a:pt x="1220" y="790"/>
                </a:lnTo>
                <a:lnTo>
                  <a:pt x="1176" y="857"/>
                </a:lnTo>
                <a:lnTo>
                  <a:pt x="1107" y="857"/>
                </a:lnTo>
                <a:lnTo>
                  <a:pt x="972" y="745"/>
                </a:lnTo>
                <a:lnTo>
                  <a:pt x="814" y="699"/>
                </a:lnTo>
                <a:lnTo>
                  <a:pt x="655" y="655"/>
                </a:lnTo>
                <a:lnTo>
                  <a:pt x="634" y="586"/>
                </a:lnTo>
                <a:lnTo>
                  <a:pt x="542" y="655"/>
                </a:lnTo>
                <a:lnTo>
                  <a:pt x="451" y="632"/>
                </a:lnTo>
              </a:path>
            </a:pathLst>
          </a:custGeom>
          <a:pattFill prst="pct90">
            <a:fgClr>
              <a:srgbClr val="FFCC99"/>
            </a:fgClr>
            <a:bgClr>
              <a:srgbClr val="000000"/>
            </a:bgClr>
          </a:pattFill>
          <a:ln w="9398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62" name="Freeform 35"/>
          <p:cNvSpPr>
            <a:spLocks noChangeArrowheads="1"/>
          </p:cNvSpPr>
          <p:nvPr/>
        </p:nvSpPr>
        <p:spPr bwMode="auto">
          <a:xfrm>
            <a:off x="7721600" y="3654425"/>
            <a:ext cx="449263" cy="261938"/>
          </a:xfrm>
          <a:custGeom>
            <a:avLst/>
            <a:gdLst>
              <a:gd name="T0" fmla="*/ 0 w 1493"/>
              <a:gd name="T1" fmla="*/ 2147483647 h 907"/>
              <a:gd name="T2" fmla="*/ 2147483647 w 1493"/>
              <a:gd name="T3" fmla="*/ 2147483647 h 907"/>
              <a:gd name="T4" fmla="*/ 2147483647 w 1493"/>
              <a:gd name="T5" fmla="*/ 2147483647 h 907"/>
              <a:gd name="T6" fmla="*/ 2147483647 w 1493"/>
              <a:gd name="T7" fmla="*/ 2147483647 h 907"/>
              <a:gd name="T8" fmla="*/ 2147483647 w 1493"/>
              <a:gd name="T9" fmla="*/ 2147483647 h 907"/>
              <a:gd name="T10" fmla="*/ 2147483647 w 1493"/>
              <a:gd name="T11" fmla="*/ 2147483647 h 907"/>
              <a:gd name="T12" fmla="*/ 2147483647 w 1493"/>
              <a:gd name="T13" fmla="*/ 2147483647 h 907"/>
              <a:gd name="T14" fmla="*/ 2147483647 w 1493"/>
              <a:gd name="T15" fmla="*/ 2147483647 h 907"/>
              <a:gd name="T16" fmla="*/ 2147483647 w 1493"/>
              <a:gd name="T17" fmla="*/ 2147483647 h 907"/>
              <a:gd name="T18" fmla="*/ 2147483647 w 1493"/>
              <a:gd name="T19" fmla="*/ 2147483647 h 907"/>
              <a:gd name="T20" fmla="*/ 2147483647 w 1493"/>
              <a:gd name="T21" fmla="*/ 0 h 907"/>
              <a:gd name="T22" fmla="*/ 2147483647 w 1493"/>
              <a:gd name="T23" fmla="*/ 2147483647 h 907"/>
              <a:gd name="T24" fmla="*/ 2147483647 w 1493"/>
              <a:gd name="T25" fmla="*/ 2147483647 h 907"/>
              <a:gd name="T26" fmla="*/ 2147483647 w 1493"/>
              <a:gd name="T27" fmla="*/ 2147483647 h 907"/>
              <a:gd name="T28" fmla="*/ 2147483647 w 1493"/>
              <a:gd name="T29" fmla="*/ 2147483647 h 907"/>
              <a:gd name="T30" fmla="*/ 2147483647 w 1493"/>
              <a:gd name="T31" fmla="*/ 2147483647 h 907"/>
              <a:gd name="T32" fmla="*/ 2147483647 w 1493"/>
              <a:gd name="T33" fmla="*/ 2147483647 h 907"/>
              <a:gd name="T34" fmla="*/ 2147483647 w 1493"/>
              <a:gd name="T35" fmla="*/ 2147483647 h 907"/>
              <a:gd name="T36" fmla="*/ 2147483647 w 1493"/>
              <a:gd name="T37" fmla="*/ 2147483647 h 907"/>
              <a:gd name="T38" fmla="*/ 2147483647 w 1493"/>
              <a:gd name="T39" fmla="*/ 2147483647 h 907"/>
              <a:gd name="T40" fmla="*/ 2147483647 w 1493"/>
              <a:gd name="T41" fmla="*/ 2147483647 h 907"/>
              <a:gd name="T42" fmla="*/ 2147483647 w 1493"/>
              <a:gd name="T43" fmla="*/ 2147483647 h 907"/>
              <a:gd name="T44" fmla="*/ 2147483647 w 1493"/>
              <a:gd name="T45" fmla="*/ 2147483647 h 907"/>
              <a:gd name="T46" fmla="*/ 2147483647 w 1493"/>
              <a:gd name="T47" fmla="*/ 2147483647 h 907"/>
              <a:gd name="T48" fmla="*/ 2147483647 w 1493"/>
              <a:gd name="T49" fmla="*/ 2147483647 h 907"/>
              <a:gd name="T50" fmla="*/ 2147483647 w 1493"/>
              <a:gd name="T51" fmla="*/ 2147483647 h 907"/>
              <a:gd name="T52" fmla="*/ 2147483647 w 1493"/>
              <a:gd name="T53" fmla="*/ 2147483647 h 907"/>
              <a:gd name="T54" fmla="*/ 2147483647 w 1493"/>
              <a:gd name="T55" fmla="*/ 2147483647 h 907"/>
              <a:gd name="T56" fmla="*/ 2147483647 w 1493"/>
              <a:gd name="T57" fmla="*/ 2147483647 h 907"/>
              <a:gd name="T58" fmla="*/ 2147483647 w 1493"/>
              <a:gd name="T59" fmla="*/ 2147483647 h 907"/>
              <a:gd name="T60" fmla="*/ 2147483647 w 1493"/>
              <a:gd name="T61" fmla="*/ 2147483647 h 907"/>
              <a:gd name="T62" fmla="*/ 2147483647 w 1493"/>
              <a:gd name="T63" fmla="*/ 2147483647 h 907"/>
              <a:gd name="T64" fmla="*/ 2147483647 w 1493"/>
              <a:gd name="T65" fmla="*/ 2147483647 h 907"/>
              <a:gd name="T66" fmla="*/ 0 w 1493"/>
              <a:gd name="T67" fmla="*/ 2147483647 h 9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93"/>
              <a:gd name="T103" fmla="*/ 0 h 907"/>
              <a:gd name="T104" fmla="*/ 1493 w 1493"/>
              <a:gd name="T105" fmla="*/ 907 h 90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93" h="907">
                <a:moveTo>
                  <a:pt x="0" y="656"/>
                </a:moveTo>
                <a:lnTo>
                  <a:pt x="22" y="430"/>
                </a:lnTo>
                <a:lnTo>
                  <a:pt x="113" y="408"/>
                </a:lnTo>
                <a:lnTo>
                  <a:pt x="135" y="182"/>
                </a:lnTo>
                <a:lnTo>
                  <a:pt x="385" y="113"/>
                </a:lnTo>
                <a:lnTo>
                  <a:pt x="543" y="384"/>
                </a:lnTo>
                <a:lnTo>
                  <a:pt x="724" y="363"/>
                </a:lnTo>
                <a:lnTo>
                  <a:pt x="724" y="91"/>
                </a:lnTo>
                <a:lnTo>
                  <a:pt x="745" y="46"/>
                </a:lnTo>
                <a:lnTo>
                  <a:pt x="836" y="69"/>
                </a:lnTo>
                <a:lnTo>
                  <a:pt x="928" y="0"/>
                </a:lnTo>
                <a:lnTo>
                  <a:pt x="949" y="69"/>
                </a:lnTo>
                <a:lnTo>
                  <a:pt x="1108" y="113"/>
                </a:lnTo>
                <a:lnTo>
                  <a:pt x="1266" y="159"/>
                </a:lnTo>
                <a:lnTo>
                  <a:pt x="1401" y="271"/>
                </a:lnTo>
                <a:lnTo>
                  <a:pt x="1470" y="271"/>
                </a:lnTo>
                <a:lnTo>
                  <a:pt x="1492" y="454"/>
                </a:lnTo>
                <a:lnTo>
                  <a:pt x="1425" y="567"/>
                </a:lnTo>
                <a:lnTo>
                  <a:pt x="1492" y="680"/>
                </a:lnTo>
                <a:lnTo>
                  <a:pt x="1470" y="814"/>
                </a:lnTo>
                <a:lnTo>
                  <a:pt x="1266" y="838"/>
                </a:lnTo>
                <a:lnTo>
                  <a:pt x="1175" y="906"/>
                </a:lnTo>
                <a:lnTo>
                  <a:pt x="1062" y="884"/>
                </a:lnTo>
                <a:lnTo>
                  <a:pt x="995" y="747"/>
                </a:lnTo>
                <a:lnTo>
                  <a:pt x="882" y="769"/>
                </a:lnTo>
                <a:lnTo>
                  <a:pt x="769" y="680"/>
                </a:lnTo>
                <a:lnTo>
                  <a:pt x="702" y="680"/>
                </a:lnTo>
                <a:lnTo>
                  <a:pt x="678" y="634"/>
                </a:lnTo>
                <a:lnTo>
                  <a:pt x="611" y="680"/>
                </a:lnTo>
                <a:lnTo>
                  <a:pt x="565" y="612"/>
                </a:lnTo>
                <a:lnTo>
                  <a:pt x="361" y="588"/>
                </a:lnTo>
                <a:lnTo>
                  <a:pt x="294" y="656"/>
                </a:lnTo>
                <a:lnTo>
                  <a:pt x="135" y="567"/>
                </a:lnTo>
                <a:lnTo>
                  <a:pt x="0" y="656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63" name="Freeform 36"/>
          <p:cNvSpPr>
            <a:spLocks noChangeArrowheads="1"/>
          </p:cNvSpPr>
          <p:nvPr/>
        </p:nvSpPr>
        <p:spPr bwMode="auto">
          <a:xfrm>
            <a:off x="7715250" y="3817938"/>
            <a:ext cx="360363" cy="222250"/>
          </a:xfrm>
          <a:custGeom>
            <a:avLst/>
            <a:gdLst>
              <a:gd name="T0" fmla="*/ 2147483647 w 1199"/>
              <a:gd name="T1" fmla="*/ 2147483647 h 769"/>
              <a:gd name="T2" fmla="*/ 2147483647 w 1199"/>
              <a:gd name="T3" fmla="*/ 2147483647 h 769"/>
              <a:gd name="T4" fmla="*/ 0 w 1199"/>
              <a:gd name="T5" fmla="*/ 2147483647 h 769"/>
              <a:gd name="T6" fmla="*/ 2147483647 w 1199"/>
              <a:gd name="T7" fmla="*/ 2147483647 h 769"/>
              <a:gd name="T8" fmla="*/ 2147483647 w 1199"/>
              <a:gd name="T9" fmla="*/ 2147483647 h 769"/>
              <a:gd name="T10" fmla="*/ 2147483647 w 1199"/>
              <a:gd name="T11" fmla="*/ 2147483647 h 769"/>
              <a:gd name="T12" fmla="*/ 2147483647 w 1199"/>
              <a:gd name="T13" fmla="*/ 0 h 769"/>
              <a:gd name="T14" fmla="*/ 2147483647 w 1199"/>
              <a:gd name="T15" fmla="*/ 2147483647 h 769"/>
              <a:gd name="T16" fmla="*/ 2147483647 w 1199"/>
              <a:gd name="T17" fmla="*/ 2147483647 h 769"/>
              <a:gd name="T18" fmla="*/ 2147483647 w 1199"/>
              <a:gd name="T19" fmla="*/ 2147483647 h 769"/>
              <a:gd name="T20" fmla="*/ 2147483647 w 1199"/>
              <a:gd name="T21" fmla="*/ 2147483647 h 769"/>
              <a:gd name="T22" fmla="*/ 2147483647 w 1199"/>
              <a:gd name="T23" fmla="*/ 2147483647 h 769"/>
              <a:gd name="T24" fmla="*/ 2147483647 w 1199"/>
              <a:gd name="T25" fmla="*/ 2147483647 h 769"/>
              <a:gd name="T26" fmla="*/ 2147483647 w 1199"/>
              <a:gd name="T27" fmla="*/ 2147483647 h 769"/>
              <a:gd name="T28" fmla="*/ 2147483647 w 1199"/>
              <a:gd name="T29" fmla="*/ 2147483647 h 769"/>
              <a:gd name="T30" fmla="*/ 2147483647 w 1199"/>
              <a:gd name="T31" fmla="*/ 2147483647 h 769"/>
              <a:gd name="T32" fmla="*/ 2147483647 w 1199"/>
              <a:gd name="T33" fmla="*/ 2147483647 h 769"/>
              <a:gd name="T34" fmla="*/ 2147483647 w 1199"/>
              <a:gd name="T35" fmla="*/ 2147483647 h 769"/>
              <a:gd name="T36" fmla="*/ 2147483647 w 1199"/>
              <a:gd name="T37" fmla="*/ 2147483647 h 769"/>
              <a:gd name="T38" fmla="*/ 2147483647 w 1199"/>
              <a:gd name="T39" fmla="*/ 2147483647 h 769"/>
              <a:gd name="T40" fmla="*/ 2147483647 w 1199"/>
              <a:gd name="T41" fmla="*/ 2147483647 h 769"/>
              <a:gd name="T42" fmla="*/ 2147483647 w 1199"/>
              <a:gd name="T43" fmla="*/ 2147483647 h 769"/>
              <a:gd name="T44" fmla="*/ 2147483647 w 1199"/>
              <a:gd name="T45" fmla="*/ 2147483647 h 769"/>
              <a:gd name="T46" fmla="*/ 2147483647 w 1199"/>
              <a:gd name="T47" fmla="*/ 2147483647 h 769"/>
              <a:gd name="T48" fmla="*/ 2147483647 w 1199"/>
              <a:gd name="T49" fmla="*/ 2147483647 h 769"/>
              <a:gd name="T50" fmla="*/ 2147483647 w 1199"/>
              <a:gd name="T51" fmla="*/ 2147483647 h 769"/>
              <a:gd name="T52" fmla="*/ 2147483647 w 1199"/>
              <a:gd name="T53" fmla="*/ 2147483647 h 769"/>
              <a:gd name="T54" fmla="*/ 2147483647 w 1199"/>
              <a:gd name="T55" fmla="*/ 2147483647 h 7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99"/>
              <a:gd name="T85" fmla="*/ 0 h 769"/>
              <a:gd name="T86" fmla="*/ 1199 w 1199"/>
              <a:gd name="T87" fmla="*/ 769 h 7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99" h="769">
                <a:moveTo>
                  <a:pt x="317" y="768"/>
                </a:moveTo>
                <a:lnTo>
                  <a:pt x="295" y="587"/>
                </a:lnTo>
                <a:lnTo>
                  <a:pt x="0" y="451"/>
                </a:lnTo>
                <a:lnTo>
                  <a:pt x="112" y="384"/>
                </a:lnTo>
                <a:lnTo>
                  <a:pt x="23" y="202"/>
                </a:lnTo>
                <a:lnTo>
                  <a:pt x="23" y="89"/>
                </a:lnTo>
                <a:lnTo>
                  <a:pt x="158" y="0"/>
                </a:lnTo>
                <a:lnTo>
                  <a:pt x="317" y="89"/>
                </a:lnTo>
                <a:lnTo>
                  <a:pt x="384" y="21"/>
                </a:lnTo>
                <a:lnTo>
                  <a:pt x="588" y="45"/>
                </a:lnTo>
                <a:lnTo>
                  <a:pt x="634" y="113"/>
                </a:lnTo>
                <a:lnTo>
                  <a:pt x="701" y="67"/>
                </a:lnTo>
                <a:lnTo>
                  <a:pt x="725" y="113"/>
                </a:lnTo>
                <a:lnTo>
                  <a:pt x="792" y="113"/>
                </a:lnTo>
                <a:lnTo>
                  <a:pt x="905" y="202"/>
                </a:lnTo>
                <a:lnTo>
                  <a:pt x="1018" y="180"/>
                </a:lnTo>
                <a:lnTo>
                  <a:pt x="1085" y="317"/>
                </a:lnTo>
                <a:lnTo>
                  <a:pt x="1198" y="339"/>
                </a:lnTo>
                <a:lnTo>
                  <a:pt x="1109" y="406"/>
                </a:lnTo>
                <a:lnTo>
                  <a:pt x="1176" y="451"/>
                </a:lnTo>
                <a:lnTo>
                  <a:pt x="1176" y="563"/>
                </a:lnTo>
                <a:lnTo>
                  <a:pt x="1040" y="497"/>
                </a:lnTo>
                <a:lnTo>
                  <a:pt x="1018" y="587"/>
                </a:lnTo>
                <a:lnTo>
                  <a:pt x="1064" y="655"/>
                </a:lnTo>
                <a:lnTo>
                  <a:pt x="814" y="746"/>
                </a:lnTo>
                <a:lnTo>
                  <a:pt x="521" y="655"/>
                </a:lnTo>
                <a:lnTo>
                  <a:pt x="453" y="655"/>
                </a:lnTo>
                <a:lnTo>
                  <a:pt x="317" y="768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64" name="Freeform 37" descr="90%"/>
          <p:cNvSpPr>
            <a:spLocks noChangeArrowheads="1"/>
          </p:cNvSpPr>
          <p:nvPr/>
        </p:nvSpPr>
        <p:spPr bwMode="auto">
          <a:xfrm>
            <a:off x="7348538" y="4559300"/>
            <a:ext cx="414337" cy="234950"/>
          </a:xfrm>
          <a:custGeom>
            <a:avLst/>
            <a:gdLst>
              <a:gd name="T0" fmla="*/ 2147483647 w 1380"/>
              <a:gd name="T1" fmla="*/ 2147483647 h 816"/>
              <a:gd name="T2" fmla="*/ 2147483647 w 1380"/>
              <a:gd name="T3" fmla="*/ 2147483647 h 816"/>
              <a:gd name="T4" fmla="*/ 2147483647 w 1380"/>
              <a:gd name="T5" fmla="*/ 2147483647 h 816"/>
              <a:gd name="T6" fmla="*/ 2147483647 w 1380"/>
              <a:gd name="T7" fmla="*/ 2147483647 h 816"/>
              <a:gd name="T8" fmla="*/ 2147483647 w 1380"/>
              <a:gd name="T9" fmla="*/ 2147483647 h 816"/>
              <a:gd name="T10" fmla="*/ 2147483647 w 1380"/>
              <a:gd name="T11" fmla="*/ 0 h 816"/>
              <a:gd name="T12" fmla="*/ 2147483647 w 1380"/>
              <a:gd name="T13" fmla="*/ 0 h 816"/>
              <a:gd name="T14" fmla="*/ 2147483647 w 1380"/>
              <a:gd name="T15" fmla="*/ 2147483647 h 816"/>
              <a:gd name="T16" fmla="*/ 2147483647 w 1380"/>
              <a:gd name="T17" fmla="*/ 2147483647 h 816"/>
              <a:gd name="T18" fmla="*/ 2147483647 w 1380"/>
              <a:gd name="T19" fmla="*/ 2147483647 h 816"/>
              <a:gd name="T20" fmla="*/ 2147483647 w 1380"/>
              <a:gd name="T21" fmla="*/ 2147483647 h 816"/>
              <a:gd name="T22" fmla="*/ 2147483647 w 1380"/>
              <a:gd name="T23" fmla="*/ 2147483647 h 816"/>
              <a:gd name="T24" fmla="*/ 2147483647 w 1380"/>
              <a:gd name="T25" fmla="*/ 2147483647 h 816"/>
              <a:gd name="T26" fmla="*/ 2147483647 w 1380"/>
              <a:gd name="T27" fmla="*/ 2147483647 h 816"/>
              <a:gd name="T28" fmla="*/ 0 w 1380"/>
              <a:gd name="T29" fmla="*/ 2147483647 h 816"/>
              <a:gd name="T30" fmla="*/ 0 w 1380"/>
              <a:gd name="T31" fmla="*/ 2147483647 h 816"/>
              <a:gd name="T32" fmla="*/ 2147483647 w 1380"/>
              <a:gd name="T33" fmla="*/ 2147483647 h 816"/>
              <a:gd name="T34" fmla="*/ 2147483647 w 1380"/>
              <a:gd name="T35" fmla="*/ 2147483647 h 816"/>
              <a:gd name="T36" fmla="*/ 2147483647 w 1380"/>
              <a:gd name="T37" fmla="*/ 2147483647 h 816"/>
              <a:gd name="T38" fmla="*/ 2147483647 w 1380"/>
              <a:gd name="T39" fmla="*/ 2147483647 h 816"/>
              <a:gd name="T40" fmla="*/ 2147483647 w 1380"/>
              <a:gd name="T41" fmla="*/ 2147483647 h 8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80"/>
              <a:gd name="T64" fmla="*/ 0 h 816"/>
              <a:gd name="T65" fmla="*/ 1380 w 1380"/>
              <a:gd name="T66" fmla="*/ 816 h 8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80" h="816">
                <a:moveTo>
                  <a:pt x="610" y="747"/>
                </a:moveTo>
                <a:lnTo>
                  <a:pt x="949" y="726"/>
                </a:lnTo>
                <a:lnTo>
                  <a:pt x="1153" y="430"/>
                </a:lnTo>
                <a:lnTo>
                  <a:pt x="1153" y="296"/>
                </a:lnTo>
                <a:lnTo>
                  <a:pt x="1379" y="183"/>
                </a:lnTo>
                <a:lnTo>
                  <a:pt x="1312" y="0"/>
                </a:lnTo>
                <a:lnTo>
                  <a:pt x="1221" y="0"/>
                </a:lnTo>
                <a:lnTo>
                  <a:pt x="1108" y="70"/>
                </a:lnTo>
                <a:lnTo>
                  <a:pt x="836" y="92"/>
                </a:lnTo>
                <a:lnTo>
                  <a:pt x="632" y="226"/>
                </a:lnTo>
                <a:lnTo>
                  <a:pt x="565" y="159"/>
                </a:lnTo>
                <a:lnTo>
                  <a:pt x="248" y="113"/>
                </a:lnTo>
                <a:lnTo>
                  <a:pt x="202" y="205"/>
                </a:lnTo>
                <a:lnTo>
                  <a:pt x="89" y="317"/>
                </a:lnTo>
                <a:lnTo>
                  <a:pt x="0" y="498"/>
                </a:lnTo>
                <a:lnTo>
                  <a:pt x="0" y="522"/>
                </a:lnTo>
                <a:lnTo>
                  <a:pt x="89" y="543"/>
                </a:lnTo>
                <a:lnTo>
                  <a:pt x="315" y="769"/>
                </a:lnTo>
                <a:lnTo>
                  <a:pt x="385" y="747"/>
                </a:lnTo>
                <a:lnTo>
                  <a:pt x="430" y="815"/>
                </a:lnTo>
                <a:lnTo>
                  <a:pt x="610" y="747"/>
                </a:lnTo>
              </a:path>
            </a:pathLst>
          </a:custGeom>
          <a:pattFill prst="pct90">
            <a:fgClr>
              <a:srgbClr val="FFCC99"/>
            </a:fgClr>
            <a:bgClr>
              <a:srgbClr val="000000"/>
            </a:bgClr>
          </a:patt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65" name="Freeform 38"/>
          <p:cNvSpPr>
            <a:spLocks noChangeArrowheads="1"/>
          </p:cNvSpPr>
          <p:nvPr/>
        </p:nvSpPr>
        <p:spPr bwMode="auto">
          <a:xfrm>
            <a:off x="7632700" y="4613275"/>
            <a:ext cx="523875" cy="371475"/>
          </a:xfrm>
          <a:custGeom>
            <a:avLst/>
            <a:gdLst>
              <a:gd name="T0" fmla="*/ 2147483647 w 1743"/>
              <a:gd name="T1" fmla="*/ 2147483647 h 1289"/>
              <a:gd name="T2" fmla="*/ 2147483647 w 1743"/>
              <a:gd name="T3" fmla="*/ 2147483647 h 1289"/>
              <a:gd name="T4" fmla="*/ 2147483647 w 1743"/>
              <a:gd name="T5" fmla="*/ 2147483647 h 1289"/>
              <a:gd name="T6" fmla="*/ 2147483647 w 1743"/>
              <a:gd name="T7" fmla="*/ 2147483647 h 1289"/>
              <a:gd name="T8" fmla="*/ 2147483647 w 1743"/>
              <a:gd name="T9" fmla="*/ 2147483647 h 1289"/>
              <a:gd name="T10" fmla="*/ 2147483647 w 1743"/>
              <a:gd name="T11" fmla="*/ 2147483647 h 1289"/>
              <a:gd name="T12" fmla="*/ 2147483647 w 1743"/>
              <a:gd name="T13" fmla="*/ 2147483647 h 1289"/>
              <a:gd name="T14" fmla="*/ 2147483647 w 1743"/>
              <a:gd name="T15" fmla="*/ 2147483647 h 1289"/>
              <a:gd name="T16" fmla="*/ 2147483647 w 1743"/>
              <a:gd name="T17" fmla="*/ 2147483647 h 1289"/>
              <a:gd name="T18" fmla="*/ 0 w 1743"/>
              <a:gd name="T19" fmla="*/ 2147483647 h 1289"/>
              <a:gd name="T20" fmla="*/ 2147483647 w 1743"/>
              <a:gd name="T21" fmla="*/ 2147483647 h 1289"/>
              <a:gd name="T22" fmla="*/ 2147483647 w 1743"/>
              <a:gd name="T23" fmla="*/ 2147483647 h 1289"/>
              <a:gd name="T24" fmla="*/ 2147483647 w 1743"/>
              <a:gd name="T25" fmla="*/ 0 h 1289"/>
              <a:gd name="T26" fmla="*/ 2147483647 w 1743"/>
              <a:gd name="T27" fmla="*/ 2147483647 h 1289"/>
              <a:gd name="T28" fmla="*/ 2147483647 w 1743"/>
              <a:gd name="T29" fmla="*/ 2147483647 h 1289"/>
              <a:gd name="T30" fmla="*/ 2147483647 w 1743"/>
              <a:gd name="T31" fmla="*/ 2147483647 h 1289"/>
              <a:gd name="T32" fmla="*/ 2147483647 w 1743"/>
              <a:gd name="T33" fmla="*/ 2147483647 h 1289"/>
              <a:gd name="T34" fmla="*/ 2147483647 w 1743"/>
              <a:gd name="T35" fmla="*/ 2147483647 h 1289"/>
              <a:gd name="T36" fmla="*/ 2147483647 w 1743"/>
              <a:gd name="T37" fmla="*/ 2147483647 h 1289"/>
              <a:gd name="T38" fmla="*/ 2147483647 w 1743"/>
              <a:gd name="T39" fmla="*/ 2147483647 h 1289"/>
              <a:gd name="T40" fmla="*/ 2147483647 w 1743"/>
              <a:gd name="T41" fmla="*/ 2147483647 h 1289"/>
              <a:gd name="T42" fmla="*/ 2147483647 w 1743"/>
              <a:gd name="T43" fmla="*/ 2147483647 h 1289"/>
              <a:gd name="T44" fmla="*/ 2147483647 w 1743"/>
              <a:gd name="T45" fmla="*/ 2147483647 h 1289"/>
              <a:gd name="T46" fmla="*/ 2147483647 w 1743"/>
              <a:gd name="T47" fmla="*/ 2147483647 h 1289"/>
              <a:gd name="T48" fmla="*/ 2147483647 w 1743"/>
              <a:gd name="T49" fmla="*/ 2147483647 h 1289"/>
              <a:gd name="T50" fmla="*/ 2147483647 w 1743"/>
              <a:gd name="T51" fmla="*/ 2147483647 h 1289"/>
              <a:gd name="T52" fmla="*/ 2147483647 w 1743"/>
              <a:gd name="T53" fmla="*/ 2147483647 h 1289"/>
              <a:gd name="T54" fmla="*/ 2147483647 w 1743"/>
              <a:gd name="T55" fmla="*/ 2147483647 h 12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43"/>
              <a:gd name="T85" fmla="*/ 0 h 1289"/>
              <a:gd name="T86" fmla="*/ 1743 w 1743"/>
              <a:gd name="T87" fmla="*/ 1289 h 12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43" h="1289">
                <a:moveTo>
                  <a:pt x="1357" y="1175"/>
                </a:moveTo>
                <a:lnTo>
                  <a:pt x="906" y="1266"/>
                </a:lnTo>
                <a:lnTo>
                  <a:pt x="701" y="1199"/>
                </a:lnTo>
                <a:lnTo>
                  <a:pt x="543" y="1220"/>
                </a:lnTo>
                <a:lnTo>
                  <a:pt x="497" y="1129"/>
                </a:lnTo>
                <a:lnTo>
                  <a:pt x="430" y="994"/>
                </a:lnTo>
                <a:lnTo>
                  <a:pt x="454" y="927"/>
                </a:lnTo>
                <a:lnTo>
                  <a:pt x="408" y="881"/>
                </a:lnTo>
                <a:lnTo>
                  <a:pt x="295" y="949"/>
                </a:lnTo>
                <a:lnTo>
                  <a:pt x="0" y="543"/>
                </a:lnTo>
                <a:lnTo>
                  <a:pt x="204" y="247"/>
                </a:lnTo>
                <a:lnTo>
                  <a:pt x="204" y="113"/>
                </a:lnTo>
                <a:lnTo>
                  <a:pt x="430" y="0"/>
                </a:lnTo>
                <a:lnTo>
                  <a:pt x="838" y="43"/>
                </a:lnTo>
                <a:lnTo>
                  <a:pt x="927" y="113"/>
                </a:lnTo>
                <a:lnTo>
                  <a:pt x="1312" y="43"/>
                </a:lnTo>
                <a:lnTo>
                  <a:pt x="1448" y="271"/>
                </a:lnTo>
                <a:lnTo>
                  <a:pt x="1448" y="360"/>
                </a:lnTo>
                <a:lnTo>
                  <a:pt x="1494" y="430"/>
                </a:lnTo>
                <a:lnTo>
                  <a:pt x="1494" y="543"/>
                </a:lnTo>
                <a:lnTo>
                  <a:pt x="1561" y="610"/>
                </a:lnTo>
                <a:lnTo>
                  <a:pt x="1516" y="836"/>
                </a:lnTo>
                <a:lnTo>
                  <a:pt x="1494" y="903"/>
                </a:lnTo>
                <a:lnTo>
                  <a:pt x="1583" y="927"/>
                </a:lnTo>
                <a:lnTo>
                  <a:pt x="1742" y="1016"/>
                </a:lnTo>
                <a:lnTo>
                  <a:pt x="1629" y="1153"/>
                </a:lnTo>
                <a:lnTo>
                  <a:pt x="1629" y="1288"/>
                </a:lnTo>
                <a:lnTo>
                  <a:pt x="1357" y="1175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66" name="Freeform 39"/>
          <p:cNvSpPr>
            <a:spLocks noChangeArrowheads="1"/>
          </p:cNvSpPr>
          <p:nvPr/>
        </p:nvSpPr>
        <p:spPr bwMode="auto">
          <a:xfrm>
            <a:off x="7504113" y="4768850"/>
            <a:ext cx="279400" cy="327025"/>
          </a:xfrm>
          <a:custGeom>
            <a:avLst/>
            <a:gdLst>
              <a:gd name="T0" fmla="*/ 2147483647 w 928"/>
              <a:gd name="T1" fmla="*/ 2147483647 h 1130"/>
              <a:gd name="T2" fmla="*/ 2147483647 w 928"/>
              <a:gd name="T3" fmla="*/ 2147483647 h 1130"/>
              <a:gd name="T4" fmla="*/ 2147483647 w 928"/>
              <a:gd name="T5" fmla="*/ 2147483647 h 1130"/>
              <a:gd name="T6" fmla="*/ 2147483647 w 928"/>
              <a:gd name="T7" fmla="*/ 2147483647 h 1130"/>
              <a:gd name="T8" fmla="*/ 0 w 928"/>
              <a:gd name="T9" fmla="*/ 2147483647 h 1130"/>
              <a:gd name="T10" fmla="*/ 2147483647 w 928"/>
              <a:gd name="T11" fmla="*/ 2147483647 h 1130"/>
              <a:gd name="T12" fmla="*/ 2147483647 w 928"/>
              <a:gd name="T13" fmla="*/ 2147483647 h 1130"/>
              <a:gd name="T14" fmla="*/ 2147483647 w 928"/>
              <a:gd name="T15" fmla="*/ 2147483647 h 1130"/>
              <a:gd name="T16" fmla="*/ 2147483647 w 928"/>
              <a:gd name="T17" fmla="*/ 2147483647 h 1130"/>
              <a:gd name="T18" fmla="*/ 2147483647 w 928"/>
              <a:gd name="T19" fmla="*/ 0 h 1130"/>
              <a:gd name="T20" fmla="*/ 2147483647 w 928"/>
              <a:gd name="T21" fmla="*/ 2147483647 h 1130"/>
              <a:gd name="T22" fmla="*/ 2147483647 w 928"/>
              <a:gd name="T23" fmla="*/ 2147483647 h 1130"/>
              <a:gd name="T24" fmla="*/ 2147483647 w 928"/>
              <a:gd name="T25" fmla="*/ 2147483647 h 1130"/>
              <a:gd name="T26" fmla="*/ 2147483647 w 928"/>
              <a:gd name="T27" fmla="*/ 2147483647 h 1130"/>
              <a:gd name="T28" fmla="*/ 2147483647 w 928"/>
              <a:gd name="T29" fmla="*/ 2147483647 h 1130"/>
              <a:gd name="T30" fmla="*/ 2147483647 w 928"/>
              <a:gd name="T31" fmla="*/ 2147483647 h 1130"/>
              <a:gd name="T32" fmla="*/ 2147483647 w 928"/>
              <a:gd name="T33" fmla="*/ 2147483647 h 1130"/>
              <a:gd name="T34" fmla="*/ 2147483647 w 928"/>
              <a:gd name="T35" fmla="*/ 2147483647 h 1130"/>
              <a:gd name="T36" fmla="*/ 2147483647 w 928"/>
              <a:gd name="T37" fmla="*/ 2147483647 h 1130"/>
              <a:gd name="T38" fmla="*/ 2147483647 w 928"/>
              <a:gd name="T39" fmla="*/ 2147483647 h 1130"/>
              <a:gd name="T40" fmla="*/ 2147483647 w 928"/>
              <a:gd name="T41" fmla="*/ 2147483647 h 11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8"/>
              <a:gd name="T64" fmla="*/ 0 h 1130"/>
              <a:gd name="T65" fmla="*/ 928 w 928"/>
              <a:gd name="T66" fmla="*/ 1130 h 11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8" h="1130">
                <a:moveTo>
                  <a:pt x="408" y="1129"/>
                </a:moveTo>
                <a:lnTo>
                  <a:pt x="341" y="973"/>
                </a:lnTo>
                <a:lnTo>
                  <a:pt x="430" y="903"/>
                </a:lnTo>
                <a:lnTo>
                  <a:pt x="91" y="610"/>
                </a:lnTo>
                <a:lnTo>
                  <a:pt x="0" y="519"/>
                </a:lnTo>
                <a:lnTo>
                  <a:pt x="91" y="406"/>
                </a:lnTo>
                <a:lnTo>
                  <a:pt x="159" y="406"/>
                </a:lnTo>
                <a:lnTo>
                  <a:pt x="91" y="293"/>
                </a:lnTo>
                <a:lnTo>
                  <a:pt x="91" y="21"/>
                </a:lnTo>
                <a:lnTo>
                  <a:pt x="430" y="0"/>
                </a:lnTo>
                <a:lnTo>
                  <a:pt x="725" y="406"/>
                </a:lnTo>
                <a:lnTo>
                  <a:pt x="838" y="338"/>
                </a:lnTo>
                <a:lnTo>
                  <a:pt x="884" y="384"/>
                </a:lnTo>
                <a:lnTo>
                  <a:pt x="860" y="451"/>
                </a:lnTo>
                <a:lnTo>
                  <a:pt x="927" y="586"/>
                </a:lnTo>
                <a:lnTo>
                  <a:pt x="769" y="723"/>
                </a:lnTo>
                <a:lnTo>
                  <a:pt x="747" y="836"/>
                </a:lnTo>
                <a:lnTo>
                  <a:pt x="814" y="857"/>
                </a:lnTo>
                <a:lnTo>
                  <a:pt x="747" y="927"/>
                </a:lnTo>
                <a:lnTo>
                  <a:pt x="769" y="1062"/>
                </a:lnTo>
                <a:lnTo>
                  <a:pt x="408" y="1129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67" name="Freeform 40"/>
          <p:cNvSpPr>
            <a:spLocks noChangeArrowheads="1"/>
          </p:cNvSpPr>
          <p:nvPr/>
        </p:nvSpPr>
        <p:spPr bwMode="auto">
          <a:xfrm>
            <a:off x="7504113" y="5049838"/>
            <a:ext cx="138112" cy="215900"/>
          </a:xfrm>
          <a:custGeom>
            <a:avLst/>
            <a:gdLst>
              <a:gd name="T0" fmla="*/ 2147483647 w 455"/>
              <a:gd name="T1" fmla="*/ 2147483647 h 745"/>
              <a:gd name="T2" fmla="*/ 2147483647 w 455"/>
              <a:gd name="T3" fmla="*/ 2147483647 h 745"/>
              <a:gd name="T4" fmla="*/ 2147483647 w 455"/>
              <a:gd name="T5" fmla="*/ 2147483647 h 745"/>
              <a:gd name="T6" fmla="*/ 2147483647 w 455"/>
              <a:gd name="T7" fmla="*/ 2147483647 h 745"/>
              <a:gd name="T8" fmla="*/ 0 w 455"/>
              <a:gd name="T9" fmla="*/ 2147483647 h 745"/>
              <a:gd name="T10" fmla="*/ 2147483647 w 455"/>
              <a:gd name="T11" fmla="*/ 2147483647 h 745"/>
              <a:gd name="T12" fmla="*/ 2147483647 w 455"/>
              <a:gd name="T13" fmla="*/ 2147483647 h 745"/>
              <a:gd name="T14" fmla="*/ 2147483647 w 455"/>
              <a:gd name="T15" fmla="*/ 0 h 745"/>
              <a:gd name="T16" fmla="*/ 2147483647 w 455"/>
              <a:gd name="T17" fmla="*/ 2147483647 h 745"/>
              <a:gd name="T18" fmla="*/ 2147483647 w 455"/>
              <a:gd name="T19" fmla="*/ 2147483647 h 745"/>
              <a:gd name="T20" fmla="*/ 2147483647 w 455"/>
              <a:gd name="T21" fmla="*/ 2147483647 h 745"/>
              <a:gd name="T22" fmla="*/ 2147483647 w 455"/>
              <a:gd name="T23" fmla="*/ 2147483647 h 745"/>
              <a:gd name="T24" fmla="*/ 2147483647 w 455"/>
              <a:gd name="T25" fmla="*/ 2147483647 h 745"/>
              <a:gd name="T26" fmla="*/ 2147483647 w 455"/>
              <a:gd name="T27" fmla="*/ 2147483647 h 745"/>
              <a:gd name="T28" fmla="*/ 2147483647 w 455"/>
              <a:gd name="T29" fmla="*/ 2147483647 h 745"/>
              <a:gd name="T30" fmla="*/ 2147483647 w 455"/>
              <a:gd name="T31" fmla="*/ 2147483647 h 7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5"/>
              <a:gd name="T49" fmla="*/ 0 h 745"/>
              <a:gd name="T50" fmla="*/ 455 w 455"/>
              <a:gd name="T51" fmla="*/ 745 h 7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5" h="745">
                <a:moveTo>
                  <a:pt x="204" y="744"/>
                </a:moveTo>
                <a:lnTo>
                  <a:pt x="204" y="699"/>
                </a:lnTo>
                <a:lnTo>
                  <a:pt x="46" y="564"/>
                </a:lnTo>
                <a:lnTo>
                  <a:pt x="137" y="314"/>
                </a:lnTo>
                <a:lnTo>
                  <a:pt x="0" y="112"/>
                </a:lnTo>
                <a:lnTo>
                  <a:pt x="159" y="134"/>
                </a:lnTo>
                <a:lnTo>
                  <a:pt x="226" y="21"/>
                </a:lnTo>
                <a:lnTo>
                  <a:pt x="341" y="0"/>
                </a:lnTo>
                <a:lnTo>
                  <a:pt x="408" y="156"/>
                </a:lnTo>
                <a:lnTo>
                  <a:pt x="363" y="427"/>
                </a:lnTo>
                <a:lnTo>
                  <a:pt x="454" y="542"/>
                </a:lnTo>
                <a:lnTo>
                  <a:pt x="454" y="631"/>
                </a:lnTo>
                <a:lnTo>
                  <a:pt x="384" y="699"/>
                </a:lnTo>
                <a:lnTo>
                  <a:pt x="295" y="677"/>
                </a:lnTo>
                <a:lnTo>
                  <a:pt x="295" y="744"/>
                </a:lnTo>
                <a:lnTo>
                  <a:pt x="204" y="744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68" name="Freeform 41"/>
          <p:cNvSpPr>
            <a:spLocks noChangeArrowheads="1"/>
          </p:cNvSpPr>
          <p:nvPr/>
        </p:nvSpPr>
        <p:spPr bwMode="auto">
          <a:xfrm>
            <a:off x="7613650" y="5075238"/>
            <a:ext cx="169863" cy="130175"/>
          </a:xfrm>
          <a:custGeom>
            <a:avLst/>
            <a:gdLst>
              <a:gd name="T0" fmla="*/ 2147483647 w 565"/>
              <a:gd name="T1" fmla="*/ 2147483647 h 454"/>
              <a:gd name="T2" fmla="*/ 0 w 565"/>
              <a:gd name="T3" fmla="*/ 2147483647 h 454"/>
              <a:gd name="T4" fmla="*/ 2147483647 w 565"/>
              <a:gd name="T5" fmla="*/ 2147483647 h 454"/>
              <a:gd name="T6" fmla="*/ 2147483647 w 565"/>
              <a:gd name="T7" fmla="*/ 2147483647 h 454"/>
              <a:gd name="T8" fmla="*/ 2147483647 w 565"/>
              <a:gd name="T9" fmla="*/ 2147483647 h 454"/>
              <a:gd name="T10" fmla="*/ 2147483647 w 565"/>
              <a:gd name="T11" fmla="*/ 2147483647 h 454"/>
              <a:gd name="T12" fmla="*/ 2147483647 w 565"/>
              <a:gd name="T13" fmla="*/ 2147483647 h 454"/>
              <a:gd name="T14" fmla="*/ 2147483647 w 565"/>
              <a:gd name="T15" fmla="*/ 0 h 454"/>
              <a:gd name="T16" fmla="*/ 2147483647 w 565"/>
              <a:gd name="T17" fmla="*/ 2147483647 h 4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5"/>
              <a:gd name="T28" fmla="*/ 0 h 454"/>
              <a:gd name="T29" fmla="*/ 565 w 565"/>
              <a:gd name="T30" fmla="*/ 454 h 4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5" h="454">
                <a:moveTo>
                  <a:pt x="45" y="67"/>
                </a:moveTo>
                <a:lnTo>
                  <a:pt x="0" y="338"/>
                </a:lnTo>
                <a:lnTo>
                  <a:pt x="91" y="453"/>
                </a:lnTo>
                <a:lnTo>
                  <a:pt x="180" y="384"/>
                </a:lnTo>
                <a:lnTo>
                  <a:pt x="293" y="408"/>
                </a:lnTo>
                <a:lnTo>
                  <a:pt x="475" y="338"/>
                </a:lnTo>
                <a:lnTo>
                  <a:pt x="564" y="225"/>
                </a:lnTo>
                <a:lnTo>
                  <a:pt x="406" y="0"/>
                </a:lnTo>
                <a:lnTo>
                  <a:pt x="45" y="67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69" name="Freeform 42"/>
          <p:cNvSpPr>
            <a:spLocks noChangeArrowheads="1"/>
          </p:cNvSpPr>
          <p:nvPr/>
        </p:nvSpPr>
        <p:spPr bwMode="auto">
          <a:xfrm>
            <a:off x="7445375" y="4943475"/>
            <a:ext cx="188913" cy="138113"/>
          </a:xfrm>
          <a:custGeom>
            <a:avLst/>
            <a:gdLst>
              <a:gd name="T0" fmla="*/ 0 w 635"/>
              <a:gd name="T1" fmla="*/ 2147483647 h 476"/>
              <a:gd name="T2" fmla="*/ 2147483647 w 635"/>
              <a:gd name="T3" fmla="*/ 2147483647 h 476"/>
              <a:gd name="T4" fmla="*/ 2147483647 w 635"/>
              <a:gd name="T5" fmla="*/ 2147483647 h 476"/>
              <a:gd name="T6" fmla="*/ 2147483647 w 635"/>
              <a:gd name="T7" fmla="*/ 2147483647 h 476"/>
              <a:gd name="T8" fmla="*/ 2147483647 w 635"/>
              <a:gd name="T9" fmla="*/ 2147483647 h 476"/>
              <a:gd name="T10" fmla="*/ 2147483647 w 635"/>
              <a:gd name="T11" fmla="*/ 2147483647 h 476"/>
              <a:gd name="T12" fmla="*/ 2147483647 w 635"/>
              <a:gd name="T13" fmla="*/ 2147483647 h 476"/>
              <a:gd name="T14" fmla="*/ 2147483647 w 635"/>
              <a:gd name="T15" fmla="*/ 0 h 476"/>
              <a:gd name="T16" fmla="*/ 0 w 635"/>
              <a:gd name="T17" fmla="*/ 2147483647 h 4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5"/>
              <a:gd name="T28" fmla="*/ 0 h 476"/>
              <a:gd name="T29" fmla="*/ 635 w 635"/>
              <a:gd name="T30" fmla="*/ 476 h 4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5" h="476">
                <a:moveTo>
                  <a:pt x="0" y="180"/>
                </a:moveTo>
                <a:lnTo>
                  <a:pt x="24" y="339"/>
                </a:lnTo>
                <a:lnTo>
                  <a:pt x="204" y="475"/>
                </a:lnTo>
                <a:lnTo>
                  <a:pt x="363" y="475"/>
                </a:lnTo>
                <a:lnTo>
                  <a:pt x="430" y="384"/>
                </a:lnTo>
                <a:lnTo>
                  <a:pt x="567" y="363"/>
                </a:lnTo>
                <a:lnTo>
                  <a:pt x="634" y="293"/>
                </a:lnTo>
                <a:lnTo>
                  <a:pt x="295" y="0"/>
                </a:lnTo>
                <a:lnTo>
                  <a:pt x="0" y="180"/>
                </a:lnTo>
              </a:path>
            </a:pathLst>
          </a:custGeom>
          <a:solidFill>
            <a:schemeClr val="bg1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Ljubljana,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30. september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2013</a:t>
            </a:r>
          </a:p>
        </p:txBody>
      </p:sp>
      <p:sp>
        <p:nvSpPr>
          <p:cNvPr id="55" name="Slide Number Placeholder 52"/>
          <p:cNvSpPr>
            <a:spLocks noGrp="1"/>
          </p:cNvSpPr>
          <p:nvPr>
            <p:ph type="sldNum" sz="quarter" idx="12"/>
          </p:nvPr>
        </p:nvSpPr>
        <p:spPr>
          <a:xfrm>
            <a:off x="7031038" y="6626225"/>
            <a:ext cx="2133600" cy="476250"/>
          </a:xfrm>
        </p:spPr>
        <p:txBody>
          <a:bodyPr/>
          <a:lstStyle/>
          <a:p>
            <a:pPr>
              <a:defRPr/>
            </a:pPr>
            <a:fld id="{23EAB29A-73D8-410F-A8A8-C4454F5A83F7}" type="slidenum">
              <a:rPr lang="de-DE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4</a:t>
            </a:fld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/12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PoljeZBesedilom 51"/>
          <p:cNvSpPr txBox="1"/>
          <p:nvPr/>
        </p:nvSpPr>
        <p:spPr>
          <a:xfrm>
            <a:off x="350838" y="4737100"/>
            <a:ext cx="51943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Spremljamo </a:t>
            </a:r>
            <a:r>
              <a:rPr lang="sl-SI" sz="23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procese</a:t>
            </a:r>
            <a:r>
              <a:rPr lang="sl-SI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staranja, ne stanja, kar je velika novost za domačo znanstveno skupnost.</a:t>
            </a:r>
          </a:p>
          <a:p>
            <a:pPr algn="ctr">
              <a:defRPr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30225" y="4351338"/>
            <a:ext cx="3492500" cy="174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Socialni dejavniki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Bivalni pogoji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zakonski stan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družinska in socialna omrežja, socialna opora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pPr>
              <a:defRPr/>
            </a:pP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908550" y="4221163"/>
            <a:ext cx="3494088" cy="174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Zdravje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r"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Fizično in psihično zdravje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</a:t>
            </a:r>
          </a:p>
          <a:p>
            <a:pPr algn="r"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zdravstveno varstvo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invalidnost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obolevnost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umrljivost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</a:t>
            </a:r>
          </a:p>
        </p:txBody>
      </p:sp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l-SI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Interdisciplinarnost</a:t>
            </a:r>
            <a:endParaRPr lang="de-DE" sz="36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Grafik 8" descr="FP7-gen-graysca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logo_ier_06-05-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bgerundetes Rechteck 18"/>
          <p:cNvSpPr/>
          <p:nvPr/>
        </p:nvSpPr>
        <p:spPr>
          <a:xfrm>
            <a:off x="414338" y="1254125"/>
            <a:ext cx="8304212" cy="4710113"/>
          </a:xfrm>
          <a:prstGeom prst="roundRect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44538" y="1466850"/>
            <a:ext cx="7623175" cy="841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Ekonomski dejavniki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ctr">
              <a:defRPr/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Dohodkovna varnost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premoženje posameznikov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izobrazba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3389313" y="2232025"/>
            <a:ext cx="2446337" cy="2444750"/>
          </a:xfrm>
          <a:prstGeom prst="flowChartExtract">
            <a:avLst/>
          </a:prstGeom>
          <a:solidFill>
            <a:srgbClr val="FFFFFF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159" name="Line 17"/>
          <p:cNvSpPr>
            <a:spLocks noChangeShapeType="1"/>
          </p:cNvSpPr>
          <p:nvPr/>
        </p:nvSpPr>
        <p:spPr bwMode="auto">
          <a:xfrm flipH="1">
            <a:off x="4365625" y="4979988"/>
            <a:ext cx="520700" cy="15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4357688" y="5148263"/>
            <a:ext cx="523875" cy="15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61" name="Line 15"/>
          <p:cNvSpPr>
            <a:spLocks noChangeShapeType="1"/>
          </p:cNvSpPr>
          <p:nvPr/>
        </p:nvSpPr>
        <p:spPr bwMode="auto">
          <a:xfrm>
            <a:off x="5311775" y="2755900"/>
            <a:ext cx="650875" cy="1244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 flipV="1">
            <a:off x="5403850" y="2641600"/>
            <a:ext cx="684213" cy="12604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63" name="Line 14"/>
          <p:cNvSpPr>
            <a:spLocks noChangeShapeType="1"/>
          </p:cNvSpPr>
          <p:nvPr/>
        </p:nvSpPr>
        <p:spPr bwMode="auto">
          <a:xfrm flipH="1">
            <a:off x="3389313" y="2581275"/>
            <a:ext cx="657225" cy="12858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64" name="Line 16"/>
          <p:cNvSpPr>
            <a:spLocks noChangeShapeType="1"/>
          </p:cNvSpPr>
          <p:nvPr/>
        </p:nvSpPr>
        <p:spPr bwMode="auto">
          <a:xfrm flipV="1">
            <a:off x="3214688" y="2581275"/>
            <a:ext cx="633412" cy="126682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075113" y="3246438"/>
            <a:ext cx="1209675" cy="4445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dinamično </a:t>
            </a:r>
            <a:endParaRPr lang="de-DE" altLang="sl-SI" sz="180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166" name="AutoShape 20"/>
          <p:cNvSpPr>
            <a:spLocks noChangeArrowheads="1"/>
          </p:cNvSpPr>
          <p:nvPr/>
        </p:nvSpPr>
        <p:spPr bwMode="auto">
          <a:xfrm>
            <a:off x="4537075" y="3616325"/>
            <a:ext cx="176213" cy="523875"/>
          </a:xfrm>
          <a:prstGeom prst="downArrow">
            <a:avLst>
              <a:gd name="adj1" fmla="val 50000"/>
              <a:gd name="adj2" fmla="val 74324"/>
            </a:avLst>
          </a:prstGeom>
          <a:solidFill>
            <a:srgbClr val="FFFFFF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3929063" y="4233863"/>
            <a:ext cx="1568450" cy="5270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Char char="u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3300"/>
              </a:buClr>
              <a:buSzPct val="60000"/>
              <a:buFont typeface="Wingdings 3" pitchFamily="18" charset="2"/>
              <a:buChar char="w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3300"/>
              </a:buClr>
              <a:buSzPct val="6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sl-SI" sz="180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longitudinal</a:t>
            </a:r>
            <a:r>
              <a:rPr lang="sl-SI" altLang="sl-SI" sz="180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</a:t>
            </a:r>
            <a:endParaRPr lang="de-DE" altLang="sl-SI" sz="180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4" name="Rechteck 19"/>
          <p:cNvSpPr/>
          <p:nvPr/>
        </p:nvSpPr>
        <p:spPr>
          <a:xfrm>
            <a:off x="3700463" y="1020763"/>
            <a:ext cx="1584325" cy="3619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400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Kontekst</a:t>
            </a:r>
            <a:endParaRPr lang="de-DE" sz="2400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Ljubljana,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30. september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2013</a:t>
            </a:r>
          </a:p>
        </p:txBody>
      </p:sp>
      <p:sp>
        <p:nvSpPr>
          <p:cNvPr id="28" name="Slide Number Placeholder 34"/>
          <p:cNvSpPr txBox="1">
            <a:spLocks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B64CFB0-DBD3-4250-9466-0A5A71E4EF3A}" type="slidenum">
              <a:rPr lang="de-DE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5</a:t>
            </a:fld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/12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>
                <a:solidFill>
                  <a:srgbClr val="4D4D4D"/>
                </a:solidFill>
              </a:rPr>
              <a:t>Pokojninska reforma</a:t>
            </a:r>
            <a:endParaRPr lang="de-DE" altLang="sl-SI">
              <a:solidFill>
                <a:srgbClr val="4D4D4D"/>
              </a:solidFill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0414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Ključni razlogi za upokojevanje:</a:t>
            </a: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9CA3A6DB-BDE3-4492-BA44-6F894F58E25E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18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751013"/>
            <a:ext cx="5119687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2495550"/>
            <a:ext cx="5121275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511925" y="2108200"/>
            <a:ext cx="1177925" cy="371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Vsi:</a:t>
            </a:r>
            <a:endParaRPr lang="en-GB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1682750" y="1397000"/>
            <a:ext cx="2165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Samo Slovenija:</a:t>
            </a:r>
            <a:endParaRPr lang="en-GB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2443163" y="279400"/>
            <a:ext cx="590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>
                <a:solidFill>
                  <a:srgbClr val="4D4D4D"/>
                </a:solidFill>
              </a:rPr>
              <a:t>Pokojninska reforma</a:t>
            </a:r>
            <a:endParaRPr lang="de-DE" altLang="sl-SI">
              <a:solidFill>
                <a:srgbClr val="4D4D4D"/>
              </a:solidFill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0414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Povprečna starost pri upokojitvi: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mvdecode</a:t>
            </a: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ep329_, </a:t>
            </a:r>
            <a:r>
              <a:rPr lang="sl-SI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mv</a:t>
            </a: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(-2/-1 = .)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</a:t>
            </a:r>
            <a:r>
              <a:rPr lang="sl-SI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generate</a:t>
            </a: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l-SI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int</a:t>
            </a: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l-SI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retage</a:t>
            </a: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ep329_- </a:t>
            </a:r>
            <a:r>
              <a:rPr lang="sl-SI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birthyr</a:t>
            </a:r>
            <a:r>
              <a:rPr lang="sl-SI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1AA979DB-6A27-4B4F-A05B-72E1AAE929D2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30.September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82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589088"/>
            <a:ext cx="18478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2160588" y="279400"/>
            <a:ext cx="672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>
                <a:solidFill>
                  <a:srgbClr val="4D4D4D"/>
                </a:solidFill>
              </a:rPr>
              <a:t>Pokojninska reforma in zdravje</a:t>
            </a:r>
            <a:endParaRPr lang="de-DE" altLang="sl-SI">
              <a:solidFill>
                <a:srgbClr val="4D4D4D"/>
              </a:solidFill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013" y="1041400"/>
            <a:ext cx="83534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r>
              <a:rPr lang="sl-SI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Zdravje anketirancev med 60 in 69 let.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  <a:defRPr/>
            </a:pPr>
            <a:endParaRPr lang="sl-SI" sz="240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4C8E23D-7C9D-4F69-92E1-DDF270ECC172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>
                <a:defRPr/>
              </a:pPr>
              <a:t>8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ts val="600"/>
              </a:spcBef>
              <a:defRPr/>
            </a:pP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Ljubljana</a:t>
            </a:r>
            <a:r>
              <a:rPr lang="de-DE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</a:t>
            </a:r>
            <a:r>
              <a:rPr lang="sl-SI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30. September </a:t>
            </a:r>
            <a:r>
              <a:rPr lang="sl-SI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2013</a:t>
            </a:r>
            <a:endParaRPr lang="de-DE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22300" y="2722563"/>
          <a:ext cx="7899400" cy="2279650"/>
        </p:xfrm>
        <a:graphic>
          <a:graphicData uri="http://schemas.openxmlformats.org/drawingml/2006/table">
            <a:tbl>
              <a:tblPr/>
              <a:tblGrid>
                <a:gridCol w="11938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Samoocena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SKUPAJ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Odklonil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 ve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odlično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zelo dobro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dobro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zadovoljivo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slabo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SKUPAJ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3038"/>
            <a:ext cx="15271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976438" y="250825"/>
            <a:ext cx="5902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l-SI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Zdravstvena reforma</a:t>
            </a:r>
            <a:endParaRPr lang="de-DE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197600"/>
            <a:ext cx="576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91250"/>
            <a:ext cx="79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Grafik 8" descr="FP7-gen-graysc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00775"/>
            <a:ext cx="6492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logo_ier_06-05-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315075"/>
            <a:ext cx="2454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8938" y="1041400"/>
            <a:ext cx="8355012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  <a:defRPr/>
            </a:pPr>
            <a:endParaRPr lang="sl-SI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FF6600"/>
              </a:buClr>
              <a:defRPr/>
            </a:pPr>
            <a:endParaRPr lang="sl-SI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FF6600"/>
              </a:buClr>
              <a:defRPr/>
            </a:pPr>
            <a:endParaRPr lang="sl-SI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635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3/12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4638" y="6011863"/>
            <a:ext cx="56451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Ljubljana, 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30. september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2013</a:t>
            </a:r>
          </a:p>
        </p:txBody>
      </p:sp>
      <p:pic>
        <p:nvPicPr>
          <p:cNvPr id="133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789113"/>
            <a:ext cx="544353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15888" y="2220913"/>
            <a:ext cx="2011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l-SI" alt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Število obiskov pri zdravniku zdaj</a:t>
            </a:r>
            <a:endParaRPr lang="de-DE" altLang="sl-S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82550" y="4119563"/>
            <a:ext cx="2012950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l-SI" alt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Število obiskov pri zdravniku zdaj</a:t>
            </a:r>
            <a:endParaRPr lang="de-DE" altLang="sl-S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906713" y="2082800"/>
            <a:ext cx="1185862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Južna Evropa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5267325" y="2095500"/>
            <a:ext cx="1387475" cy="2778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Srednja Evropa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5313363" y="3944938"/>
            <a:ext cx="1476375" cy="2778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Vzhodna Evropa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2789238" y="3944938"/>
            <a:ext cx="1419225" cy="2778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Severna Evropa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4813300" y="1825625"/>
            <a:ext cx="2041525" cy="2603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1050" dirty="0">
                <a:solidFill>
                  <a:srgbClr val="FF6600"/>
                </a:solidFill>
              </a:rPr>
              <a:t>Dobro zdravje v otroštvu</a:t>
            </a:r>
            <a:endParaRPr lang="en-GB" sz="1050" dirty="0">
              <a:solidFill>
                <a:srgbClr val="FF6600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3627438" y="1758950"/>
            <a:ext cx="1138237" cy="4302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Slabo zdravje v otroštvu</a:t>
            </a: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34" name="PoljeZBesedilom 2"/>
          <p:cNvSpPr txBox="1">
            <a:spLocks noChangeArrowheads="1"/>
          </p:cNvSpPr>
          <p:nvPr/>
        </p:nvSpPr>
        <p:spPr bwMode="auto">
          <a:xfrm>
            <a:off x="168275" y="1176338"/>
            <a:ext cx="756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6609</TotalTime>
  <Words>981</Words>
  <Application>Microsoft Office PowerPoint</Application>
  <PresentationFormat>Diaprojekcija na zaslonu (4:3)</PresentationFormat>
  <Paragraphs>391</Paragraphs>
  <Slides>23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4" baseType="lpstr">
      <vt:lpstr>Standarddesign</vt:lpstr>
      <vt:lpstr>Posvet o zdravem in aktivnem staranju v Sloveniji Ljubljana, 30. september 2013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Universität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julias</dc:creator>
  <cp:lastModifiedBy>Anja</cp:lastModifiedBy>
  <cp:revision>229</cp:revision>
  <cp:lastPrinted>2013-06-13T06:30:01Z</cp:lastPrinted>
  <dcterms:created xsi:type="dcterms:W3CDTF">2008-11-04T14:49:46Z</dcterms:created>
  <dcterms:modified xsi:type="dcterms:W3CDTF">2013-09-30T05:24:19Z</dcterms:modified>
</cp:coreProperties>
</file>