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94710" autoAdjust="0"/>
  </p:normalViewPr>
  <p:slideViewPr>
    <p:cSldViewPr>
      <p:cViewPr>
        <p:scale>
          <a:sx n="85" d="100"/>
          <a:sy n="85" d="100"/>
        </p:scale>
        <p:origin x="-72" y="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FB713-23F5-4C4D-8216-5D7A90CF0AD3}" type="datetimeFigureOut">
              <a:rPr lang="sl-SI" smtClean="0"/>
              <a:t>27.9.2013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8927E-1314-4E4D-9384-9D6DD4C63E1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6122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5AF8B60-E363-4041-A5DC-01F9D3C1D141}" type="datetime1">
              <a:rPr lang="sl-SI" smtClean="0"/>
              <a:t>27.9.2013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10" name="Pravokot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avokot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avokot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ven povezovalni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ven povezovalni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avokot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F168-2344-4D54-87FE-F02CC77190BD}" type="datetime1">
              <a:rPr lang="sl-SI" smtClean="0"/>
              <a:t>27.9.2013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29AA6-3DC8-4D79-8993-E182273B79B8}" type="datetime1">
              <a:rPr lang="sl-SI" smtClean="0"/>
              <a:t>27.9.2013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B325C9A-E896-49D2-B33C-CDF161EBD043}" type="datetime1">
              <a:rPr lang="sl-SI" smtClean="0"/>
              <a:t>27.9.2013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23FE877-428B-467F-BA7C-01EA2B32E905}" type="datetime1">
              <a:rPr lang="sl-SI" smtClean="0"/>
              <a:t>27.9.2013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l-SI"/>
          </a:p>
        </p:txBody>
      </p:sp>
      <p:sp>
        <p:nvSpPr>
          <p:cNvPr id="9" name="Pravokot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ven povezovalni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ven povezovalni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ven povezovalni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avokot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ven povezovalni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3014-42ED-42E1-B9FC-4C50DC29E164}" type="datetime1">
              <a:rPr lang="sl-SI" smtClean="0"/>
              <a:t>27.9.2013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41D8F-5CD9-486D-A82D-CED8F89492D4}" type="datetime1">
              <a:rPr lang="sl-SI" smtClean="0"/>
              <a:t>27.9.2013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4" name="Ograda besedila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72461C-17A4-4DCD-ACA0-2C95FF5C9D62}" type="datetime1">
              <a:rPr lang="sl-SI" smtClean="0"/>
              <a:t>27.9.2013</a:t>
            </a:fld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C9DE-C692-49F8-8FD3-9B47537F24C9}" type="datetime1">
              <a:rPr lang="sl-SI" smtClean="0"/>
              <a:t>27.9.2013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8" name="Raven povezovalni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avokot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ven povezovalni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grada vsebin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1" name="Ograda datum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857FF40-D2A5-4D60-8845-CA95E545ED43}" type="datetime1">
              <a:rPr lang="sl-SI" smtClean="0"/>
              <a:t>27.9.2013</a:t>
            </a:fld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  <p:sp>
        <p:nvSpPr>
          <p:cNvPr id="23" name="Ograda no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10" name="Raven povezovalni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avokot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ven povezovalni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ven povezovalni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ven povezovalni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Ograda datum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C70A9A-9CBE-489C-9552-270AA59708E7}" type="datetime1">
              <a:rPr lang="sl-SI" smtClean="0"/>
              <a:t>27.9.2013</a:t>
            </a:fld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  <p:sp>
        <p:nvSpPr>
          <p:cNvPr id="21" name="Ograda no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ven povezovalni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2CF0E26-7027-4B4D-B489-9F933B9216F4}" type="datetime1">
              <a:rPr lang="sl-SI" smtClean="0"/>
              <a:t>27.9.2013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Raven povezovalni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ven povezovalni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kot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ven povezovalni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CF0EF5-5498-44EB-960B-0C9EFEA1723D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cid:part1.03020107.07040605@zdus-zveza.s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2088231"/>
          </a:xfrm>
        </p:spPr>
        <p:txBody>
          <a:bodyPr>
            <a:normAutofit/>
          </a:bodyPr>
          <a:lstStyle/>
          <a:p>
            <a:r>
              <a:rPr lang="sl-SI" sz="3600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BO TREBA SPREMENITI SEDANJI POKOJNINSKI SISTEM?</a:t>
            </a:r>
            <a:endParaRPr lang="sl-SI" sz="3600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l-SI" sz="2000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Jože Kuhelj, namestnik generalnega direktorja</a:t>
            </a:r>
          </a:p>
          <a:p>
            <a:r>
              <a:rPr lang="sl-SI" sz="2000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Zavod za pokojninsko in invalidsko zavarovanje Slovenije</a:t>
            </a:r>
            <a:endParaRPr lang="sl-SI" sz="2000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4" name="Picture 2" descr="zdus jabolk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53" y="332656"/>
            <a:ext cx="22860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id:part1.03020107.07040605@zdus-zveza.si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07798"/>
            <a:ext cx="2628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ZDU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44286"/>
            <a:ext cx="677862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6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OBDOBJE DO MARCA 1992</a:t>
            </a:r>
            <a:endParaRPr lang="sl-SI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467600" cy="4557120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>
              <a:buFont typeface="Courier New" pitchFamily="49" charset="0"/>
              <a:buChar char="o"/>
            </a:pPr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Ureditev, veljavna v prejšnji zvezni državi in njena značilnost</a:t>
            </a:r>
          </a:p>
          <a:p>
            <a:pPr>
              <a:buFont typeface="Courier New" pitchFamily="49" charset="0"/>
              <a:buChar char="o"/>
            </a:pPr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Izhodišče povprečni delavec</a:t>
            </a:r>
          </a:p>
          <a:p>
            <a:pPr>
              <a:buFont typeface="Courier New" pitchFamily="49" charset="0"/>
              <a:buChar char="o"/>
            </a:pPr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Pravice in pogoji</a:t>
            </a:r>
          </a:p>
          <a:p>
            <a:pPr>
              <a:buFont typeface="Courier New" pitchFamily="49" charset="0"/>
              <a:buChar char="o"/>
            </a:pPr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Ključen poseg v letu 1991</a:t>
            </a:r>
            <a:endParaRPr lang="sl-SI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4586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ZPIZ - 92</a:t>
            </a:r>
            <a:endParaRPr lang="sl-SI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2564904"/>
            <a:ext cx="7467600" cy="3909048"/>
          </a:xfrm>
        </p:spPr>
        <p:txBody>
          <a:bodyPr/>
          <a:lstStyle/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Ohranitev temeljne zasnove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Finančna vzdržnost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Zaostrovanje pogojev za pridobitev pravic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Ohranjanje vrednosti prejemkov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Sprememba prispevnih stopenj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Možnost dodatnega zavarovanja </a:t>
            </a:r>
          </a:p>
          <a:p>
            <a:endParaRPr lang="sl-SI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sl-SI" b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sl-SI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79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ZPIZ-1</a:t>
            </a:r>
            <a:endParaRPr lang="sl-SI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Zasnova ostaja nespremenjena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Vrste pravic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Sprememba pogojev za pridobitev in odmero</a:t>
            </a:r>
          </a:p>
          <a:p>
            <a:r>
              <a:rPr lang="sl-SI" b="1" dirty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O</a:t>
            </a:r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hranjanje vrednosti prejemkov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Uvedba obveznega dodatnega zavarovanja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Večji poudarek dodatnemu zavarovanju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Spremembe/interventni ukrepi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Učinki</a:t>
            </a:r>
            <a:endParaRPr lang="sl-SI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127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ZPIZ-2</a:t>
            </a:r>
            <a:endParaRPr lang="sl-SI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457200" y="2204864"/>
            <a:ext cx="7467600" cy="4269088"/>
          </a:xfrm>
        </p:spPr>
        <p:txBody>
          <a:bodyPr/>
          <a:lstStyle/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Krčenje števila pravic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Sprememba pogojev za pridobitev in odmero pravic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Zaustavitev padanja vrednosti novih pokojnin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Dodatni ukrepi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Učinki </a:t>
            </a:r>
          </a:p>
          <a:p>
            <a:r>
              <a:rPr lang="sl-SI" b="1" dirty="0" smtClean="0">
                <a:solidFill>
                  <a:schemeClr val="bg2">
                    <a:lumMod val="50000"/>
                  </a:schemeClr>
                </a:solidFill>
                <a:latin typeface="Bookman Old Style" pitchFamily="18" charset="0"/>
                <a:cs typeface="Arial" pitchFamily="34" charset="0"/>
              </a:rPr>
              <a:t>Prihodnji posegi v sistem</a:t>
            </a:r>
            <a:endParaRPr lang="sl-SI" b="1" dirty="0">
              <a:solidFill>
                <a:schemeClr val="bg2">
                  <a:lumMod val="50000"/>
                </a:schemeClr>
              </a:solidFill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FCF0EF5-5498-44EB-960B-0C9EFEA1723D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4213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tana">
  <a:themeElements>
    <a:clrScheme name="Elementarna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ltan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ltan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178</TotalTime>
  <Words>120</Words>
  <Application>Microsoft Office PowerPoint</Application>
  <PresentationFormat>Diaprojekcija na zaslonu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Altana</vt:lpstr>
      <vt:lpstr>BO TREBA SPREMENITI SEDANJI POKOJNINSKI SISTEM?</vt:lpstr>
      <vt:lpstr>OBDOBJE DO MARCA 1992</vt:lpstr>
      <vt:lpstr>ZPIZ - 92</vt:lpstr>
      <vt:lpstr>ZPIZ-1</vt:lpstr>
      <vt:lpstr>ZPIZ-2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 TREBA SPREMENITI SEDANJI POKOJNINSKI SISTEM?</dc:title>
  <dc:creator>Kuhelj Jože</dc:creator>
  <cp:lastModifiedBy>Anja</cp:lastModifiedBy>
  <cp:revision>10</cp:revision>
  <dcterms:created xsi:type="dcterms:W3CDTF">2013-09-27T06:42:48Z</dcterms:created>
  <dcterms:modified xsi:type="dcterms:W3CDTF">2013-09-27T10:37:23Z</dcterms:modified>
</cp:coreProperties>
</file>