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4" r:id="rId5"/>
    <p:sldId id="265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88D3-A9BB-48DF-94F9-ABBD11D9D2BC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6000-B4A5-4185-A596-6AE432BAEA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46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77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365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1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34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17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3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03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08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223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69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82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741B-089B-4C6F-9CEC-A1A1060523CB}" type="datetimeFigureOut">
              <a:rPr lang="sl-SI" smtClean="0"/>
              <a:t>25.2.2013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A71E-471A-4BF1-9BB2-0625734882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75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664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Info point for improvement of housing situation of old people 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HELPS </a:t>
            </a:r>
            <a:r>
              <a:rPr lang="en-GB" sz="2400" dirty="0" smtClean="0"/>
              <a:t>meeting</a:t>
            </a:r>
          </a:p>
          <a:p>
            <a:r>
              <a:rPr lang="sl-SI" sz="2400" dirty="0" smtClean="0"/>
              <a:t>Ljubljana, 25. – 26. 2. 2013 </a:t>
            </a:r>
            <a:endParaRPr lang="sl-SI" sz="2400" dirty="0"/>
          </a:p>
        </p:txBody>
      </p:sp>
      <p:pic>
        <p:nvPicPr>
          <p:cNvPr id="5" name="Slika 4" descr="zdus jabolk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475865" cy="60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Helps - standard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5817"/>
            <a:ext cx="2613660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logo_CE EU for w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1" y="1556792"/>
            <a:ext cx="2570480" cy="646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50390"/>
              </p:ext>
            </p:extLst>
          </p:nvPr>
        </p:nvGraphicFramePr>
        <p:xfrm>
          <a:off x="5626802" y="1152565"/>
          <a:ext cx="2088232" cy="134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6" imgW="7578000" imgH="5355000" progId="AcroExch.Document.11">
                  <p:embed/>
                </p:oleObj>
              </mc:Choice>
              <mc:Fallback>
                <p:oleObj name="Acrobat Document" r:id="rId6" imgW="7578000" imgH="5355000" progId="AcroExch.Documen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802" y="1152565"/>
                        <a:ext cx="2088232" cy="1340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sl-SI" sz="4900" b="1" dirty="0" smtClean="0"/>
              <a:t/>
            </a:r>
            <a:br>
              <a:rPr lang="sl-SI" sz="4900" b="1" dirty="0" smtClean="0"/>
            </a:br>
            <a:r>
              <a:rPr lang="en-US" sz="4900" b="1" dirty="0" smtClean="0"/>
              <a:t>Main goals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> 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1845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and counseling.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Involvement of all stakeholders.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Media campaign and promotion of alternative housing arrangements.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000" i="1" dirty="0" err="1" smtClean="0"/>
              <a:t>Using</a:t>
            </a:r>
            <a:r>
              <a:rPr lang="sl-SI" sz="2000" i="1" dirty="0" smtClean="0"/>
              <a:t> a </a:t>
            </a:r>
            <a:r>
              <a:rPr lang="sl-SI" sz="2000" i="1" dirty="0" err="1" smtClean="0"/>
              <a:t>logic</a:t>
            </a:r>
            <a:r>
              <a:rPr lang="sl-SI" sz="2000" i="1" dirty="0" smtClean="0"/>
              <a:t> model to monitor </a:t>
            </a:r>
            <a:r>
              <a:rPr lang="sl-SI" sz="2000" i="1" dirty="0" err="1" smtClean="0"/>
              <a:t>inputs</a:t>
            </a:r>
            <a:r>
              <a:rPr lang="sl-SI" sz="2000" i="1" dirty="0" smtClean="0"/>
              <a:t>, </a:t>
            </a:r>
            <a:r>
              <a:rPr lang="sl-SI" sz="2000" i="1" dirty="0" err="1" smtClean="0"/>
              <a:t>outputs</a:t>
            </a:r>
            <a:r>
              <a:rPr lang="sl-SI" sz="2000" i="1" dirty="0" smtClean="0"/>
              <a:t> </a:t>
            </a:r>
            <a:r>
              <a:rPr lang="sl-SI" sz="2000" i="1" dirty="0" err="1" smtClean="0"/>
              <a:t>and</a:t>
            </a:r>
            <a:r>
              <a:rPr lang="sl-SI" sz="2000" i="1" dirty="0" smtClean="0"/>
              <a:t> </a:t>
            </a:r>
            <a:r>
              <a:rPr lang="sl-SI" sz="2000" i="1" dirty="0" err="1" smtClean="0"/>
              <a:t>outcomes</a:t>
            </a:r>
            <a:endParaRPr lang="en-US" sz="2000" i="1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539552" y="5733256"/>
            <a:ext cx="799288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i="1" dirty="0" smtClean="0"/>
              <a:t>Using logic model to monitor inputs, outputs and outcomes</a:t>
            </a:r>
            <a:r>
              <a:rPr lang="sl-SI" i="1" dirty="0" smtClean="0"/>
              <a:t> - </a:t>
            </a:r>
            <a:r>
              <a:rPr lang="sl-SI" i="1" dirty="0" err="1" smtClean="0"/>
              <a:t>impact</a:t>
            </a:r>
            <a:r>
              <a:rPr lang="sl-SI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12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/>
              <a:t>Information and </a:t>
            </a:r>
            <a:r>
              <a:rPr lang="en-GB" b="1" dirty="0" err="1" smtClean="0"/>
              <a:t>counseling</a:t>
            </a:r>
            <a:endParaRPr lang="en-GB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744416" cy="2448271"/>
          </a:xfrm>
        </p:spPr>
      </p:pic>
      <p:sp>
        <p:nvSpPr>
          <p:cNvPr id="5" name="Pravokotnik 4"/>
          <p:cNvSpPr/>
          <p:nvPr/>
        </p:nvSpPr>
        <p:spPr>
          <a:xfrm>
            <a:off x="251520" y="1484784"/>
            <a:ext cx="446449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6</a:t>
            </a:r>
            <a:r>
              <a:rPr lang="sl-SI" sz="2300" b="1" dirty="0" smtClean="0"/>
              <a:t>2</a:t>
            </a:r>
            <a:r>
              <a:rPr lang="en-US" sz="2300" b="1" dirty="0" smtClean="0"/>
              <a:t> </a:t>
            </a:r>
            <a:r>
              <a:rPr lang="en-US" sz="2300" b="1" dirty="0"/>
              <a:t>users/enquiries </a:t>
            </a:r>
          </a:p>
          <a:p>
            <a:r>
              <a:rPr lang="en-US" sz="2300" b="1" dirty="0"/>
              <a:t>(in Nov 2012 – Feb 2013 period)</a:t>
            </a:r>
          </a:p>
          <a:p>
            <a:endParaRPr lang="en-US" b="1" dirty="0"/>
          </a:p>
          <a:p>
            <a:r>
              <a:rPr lang="en-GB" sz="2300" b="1" dirty="0"/>
              <a:t>Variety </a:t>
            </a:r>
            <a:r>
              <a:rPr lang="en-US" sz="2300" b="1" dirty="0"/>
              <a:t>of </a:t>
            </a:r>
            <a:r>
              <a:rPr lang="en-GB" sz="2300" b="1" dirty="0" smtClean="0"/>
              <a:t>issues</a:t>
            </a:r>
            <a:endParaRPr lang="en-GB" sz="23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retirement homes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sheltered housing and nursing homes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home care assistance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senior cohousing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refurbishment and adaptations of </a:t>
            </a:r>
            <a:r>
              <a:rPr lang="sl-SI" dirty="0" smtClean="0"/>
              <a:t>   </a:t>
            </a:r>
            <a:r>
              <a:rPr lang="en-GB" dirty="0" smtClean="0"/>
              <a:t>dwellings in an age-appropriate manner,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 smtClean="0"/>
              <a:t>legal support on estate/housing options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5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Involvement of all stakeholders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44416" cy="2664296"/>
          </a:xfrm>
        </p:spPr>
      </p:pic>
      <p:sp>
        <p:nvSpPr>
          <p:cNvPr id="5" name="Pravokotnik 4"/>
          <p:cNvSpPr/>
          <p:nvPr/>
        </p:nvSpPr>
        <p:spPr>
          <a:xfrm>
            <a:off x="251520" y="1412775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300" dirty="0" smtClean="0"/>
              <a:t>Setting up LSG</a:t>
            </a:r>
          </a:p>
          <a:p>
            <a:endParaRPr lang="en-GB" sz="2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27 meetings with </a:t>
            </a:r>
            <a:r>
              <a:rPr lang="en-US" sz="2300" dirty="0" err="1"/>
              <a:t>organisations</a:t>
            </a:r>
            <a:r>
              <a:rPr lang="en-US" sz="2300" dirty="0"/>
              <a:t> /institutions (from different fields)</a:t>
            </a:r>
          </a:p>
          <a:p>
            <a:endParaRPr lang="en-GB" dirty="0" smtClean="0"/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housing (residential care homes, sheltered housing)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home care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architecture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smart home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advocacy for elderly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aids and equipment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youth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research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media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internet marketing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smtClean="0"/>
              <a:t>real-estate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7524328" cy="850106"/>
          </a:xfrm>
        </p:spPr>
        <p:txBody>
          <a:bodyPr>
            <a:noAutofit/>
          </a:bodyPr>
          <a:lstStyle/>
          <a:p>
            <a:r>
              <a:rPr lang="en-GB" sz="4200" b="1" dirty="0"/>
              <a:t>Media and promotion campaign </a:t>
            </a:r>
            <a:endParaRPr lang="sl-SI" sz="42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29011" r="47649" b="20626"/>
          <a:stretch/>
        </p:blipFill>
        <p:spPr>
          <a:xfrm>
            <a:off x="4427985" y="4725144"/>
            <a:ext cx="2861988" cy="1920704"/>
          </a:xfrm>
        </p:spPr>
      </p:pic>
      <p:sp>
        <p:nvSpPr>
          <p:cNvPr id="5" name="Pravokotnik 4"/>
          <p:cNvSpPr/>
          <p:nvPr/>
        </p:nvSpPr>
        <p:spPr>
          <a:xfrm>
            <a:off x="323528" y="1628800"/>
            <a:ext cx="3600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General public</a:t>
            </a:r>
            <a:endParaRPr lang="en-GB" sz="2800" dirty="0" smtClean="0"/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TV shows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news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articles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internet articles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Internet (ZDUS </a:t>
            </a:r>
            <a:r>
              <a:rPr lang="sl-SI" sz="2200" dirty="0" smtClean="0"/>
              <a:t>     </a:t>
            </a:r>
            <a:r>
              <a:rPr lang="en-GB" sz="2200" dirty="0" smtClean="0"/>
              <a:t>webpage</a:t>
            </a:r>
            <a:r>
              <a:rPr lang="en-GB" sz="2200" dirty="0" smtClean="0"/>
              <a:t>, </a:t>
            </a:r>
            <a:r>
              <a:rPr lang="en-GB" sz="2200" dirty="0" err="1" smtClean="0"/>
              <a:t>facebook</a:t>
            </a:r>
            <a:r>
              <a:rPr lang="en-GB" sz="2200" dirty="0" smtClean="0"/>
              <a:t>)</a:t>
            </a:r>
          </a:p>
          <a:p>
            <a:endParaRPr lang="en-GB" dirty="0" smtClean="0"/>
          </a:p>
          <a:p>
            <a:r>
              <a:rPr lang="en-GB" sz="2800" b="1" dirty="0" smtClean="0"/>
              <a:t>Old people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specialised magazines</a:t>
            </a:r>
          </a:p>
          <a:p>
            <a:pPr lvl="1">
              <a:buFont typeface="Wingdings" pitchFamily="2" charset="2"/>
              <a:buChar char="ü"/>
            </a:pPr>
            <a:r>
              <a:rPr lang="sl-SI" sz="2200" dirty="0"/>
              <a:t>i</a:t>
            </a:r>
            <a:r>
              <a:rPr lang="en-GB" sz="2200" dirty="0" err="1" smtClean="0"/>
              <a:t>nternet</a:t>
            </a:r>
            <a:endParaRPr lang="en-GB" sz="2200" dirty="0" smtClean="0"/>
          </a:p>
          <a:p>
            <a:pPr lvl="1">
              <a:buFont typeface="Wingdings" pitchFamily="2" charset="2"/>
              <a:buChar char="ü"/>
            </a:pPr>
            <a:r>
              <a:rPr lang="en-GB" sz="2200" dirty="0" smtClean="0"/>
              <a:t>word to mouth</a:t>
            </a:r>
            <a:endParaRPr lang="en-GB" sz="2200" dirty="0"/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4355976" y="1700807"/>
            <a:ext cx="2952328" cy="2808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000" b="1" dirty="0" smtClean="0"/>
              <a:t>Promotion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brochures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leaflets 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/>
              <a:t>public presentations</a:t>
            </a:r>
            <a:endParaRPr lang="en-GB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Experts</a:t>
            </a:r>
          </a:p>
          <a:p>
            <a:pPr lvl="1">
              <a:buFont typeface="Wingdings" pitchFamily="2" charset="2"/>
              <a:buChar char="ü"/>
            </a:pPr>
            <a:r>
              <a:rPr lang="en-GB" sz="2600" dirty="0" smtClean="0"/>
              <a:t>papers</a:t>
            </a:r>
          </a:p>
          <a:p>
            <a:pPr lvl="1">
              <a:buFont typeface="Wingdings" pitchFamily="2" charset="2"/>
              <a:buChar char="ü"/>
            </a:pPr>
            <a:r>
              <a:rPr lang="en-GB" sz="2600" dirty="0" smtClean="0"/>
              <a:t>publications</a:t>
            </a:r>
          </a:p>
          <a:p>
            <a:pPr marL="0" indent="0">
              <a:buFont typeface="Arial" pitchFamily="34" charset="0"/>
              <a:buNone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t="7050" r="24851"/>
          <a:stretch/>
        </p:blipFill>
        <p:spPr>
          <a:xfrm>
            <a:off x="7524328" y="0"/>
            <a:ext cx="161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rban\Desktop\Urban_svetovalnica\foto\za prezentacijo HELPS meeting\0837a432-79b1-42c5-a227-de4ce419c495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539552" y="2492896"/>
            <a:ext cx="792088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4800" dirty="0" smtClean="0"/>
          </a:p>
          <a:p>
            <a:pPr marL="0" indent="0" algn="ctr">
              <a:buNone/>
            </a:pPr>
            <a:r>
              <a:rPr lang="en-GB" sz="4400" b="1" dirty="0" smtClean="0"/>
              <a:t>Thank you for you</a:t>
            </a:r>
            <a:r>
              <a:rPr lang="sl-SI" sz="4400" b="1" dirty="0" smtClean="0"/>
              <a:t>r </a:t>
            </a:r>
            <a:r>
              <a:rPr lang="en-GB" sz="4400" b="1" dirty="0" smtClean="0"/>
              <a:t>attention</a:t>
            </a:r>
            <a:r>
              <a:rPr lang="sl-SI" sz="4400" b="1" dirty="0" smtClean="0"/>
              <a:t>!</a:t>
            </a:r>
            <a:endParaRPr lang="en-GB" sz="4400" b="1" dirty="0"/>
          </a:p>
        </p:txBody>
      </p:sp>
      <p:pic>
        <p:nvPicPr>
          <p:cNvPr id="7" name="Slika 6" descr="zdus jabolk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2475865" cy="60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Helps - standard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5817"/>
            <a:ext cx="2613660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logo_CE EU for w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1" y="1556792"/>
            <a:ext cx="2570480" cy="6464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Predm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15332"/>
              </p:ext>
            </p:extLst>
          </p:nvPr>
        </p:nvGraphicFramePr>
        <p:xfrm>
          <a:off x="5626802" y="1152565"/>
          <a:ext cx="2088232" cy="134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6" imgW="7578000" imgH="5355000" progId="AcroExch.Document.11">
                  <p:embed/>
                </p:oleObj>
              </mc:Choice>
              <mc:Fallback>
                <p:oleObj name="Acrobat Document" r:id="rId6" imgW="7578000" imgH="5355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802" y="1152565"/>
                        <a:ext cx="2088232" cy="1340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7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196</Words>
  <Application>Microsoft Office PowerPoint</Application>
  <PresentationFormat>Diaprojekcija na zaslonu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0" baseType="lpstr">
      <vt:lpstr>Officeova tema</vt:lpstr>
      <vt:lpstr>Acrobat Document</vt:lpstr>
      <vt:lpstr>Info point for improvement of housing situation of old people </vt:lpstr>
      <vt:lpstr> Main goals   </vt:lpstr>
      <vt:lpstr>PowerPointova predstavitev</vt:lpstr>
      <vt:lpstr>Information and counseling</vt:lpstr>
      <vt:lpstr>Involvement of all stakeholders</vt:lpstr>
      <vt:lpstr>Media and promotion campaign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point for improvement of housing situation of old people</dc:title>
  <dc:creator>Urban</dc:creator>
  <cp:lastModifiedBy>Urban</cp:lastModifiedBy>
  <cp:revision>34</cp:revision>
  <dcterms:created xsi:type="dcterms:W3CDTF">2013-02-20T12:24:36Z</dcterms:created>
  <dcterms:modified xsi:type="dcterms:W3CDTF">2013-02-25T08:46:04Z</dcterms:modified>
</cp:coreProperties>
</file>